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23" r:id="rId3"/>
    <p:sldId id="338" r:id="rId4"/>
    <p:sldId id="339" r:id="rId5"/>
    <p:sldId id="340" r:id="rId6"/>
    <p:sldId id="341" r:id="rId7"/>
    <p:sldId id="342" r:id="rId8"/>
    <p:sldId id="343" r:id="rId9"/>
    <p:sldId id="294" r:id="rId10"/>
    <p:sldId id="344" r:id="rId11"/>
    <p:sldId id="324" r:id="rId12"/>
    <p:sldId id="345" r:id="rId13"/>
    <p:sldId id="346" r:id="rId14"/>
    <p:sldId id="347" r:id="rId15"/>
    <p:sldId id="348" r:id="rId16"/>
    <p:sldId id="349" r:id="rId17"/>
    <p:sldId id="305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en-US" dirty="0"/>
            <a:t>17</a:t>
          </a:r>
          <a:r>
            <a:rPr lang="ru-RU" dirty="0"/>
            <a:t>,2 тыс. микропредприятий,</a:t>
          </a:r>
        </a:p>
        <a:p>
          <a:r>
            <a:rPr lang="ru-RU" dirty="0"/>
            <a:t>7,1 тыс. малых предприятий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136,7 тыс. КФХ,</a:t>
          </a:r>
        </a:p>
        <a:p>
          <a:r>
            <a:rPr lang="ru-RU" dirty="0"/>
            <a:t>38 тыс. ИП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13 815,3 млн.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CE46C-FDD1-4E1F-9B6C-B787C0B2F7C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8F7B965-8BFE-4E54-B069-FBA69CB1BAE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/>
            <a:t>Малые хозяйства (1-2 головы КРС, 0,15 – 1 га земли)</a:t>
          </a:r>
        </a:p>
      </dgm:t>
    </dgm:pt>
    <dgm:pt modelId="{24FDAC71-7EED-4A18-97A7-34B006ECE0BE}" type="parTrans" cxnId="{B3160E25-1540-4D37-B225-068F8D99C6C1}">
      <dgm:prSet/>
      <dgm:spPr/>
      <dgm:t>
        <a:bodyPr/>
        <a:lstStyle/>
        <a:p>
          <a:endParaRPr lang="ru-RU"/>
        </a:p>
      </dgm:t>
    </dgm:pt>
    <dgm:pt modelId="{FE64CA5D-103D-43C1-ABBF-4929713F1BC2}" type="sibTrans" cxnId="{B3160E25-1540-4D37-B225-068F8D99C6C1}">
      <dgm:prSet/>
      <dgm:spPr/>
      <dgm:t>
        <a:bodyPr/>
        <a:lstStyle/>
        <a:p>
          <a:endParaRPr lang="ru-RU"/>
        </a:p>
      </dgm:t>
    </dgm:pt>
    <dgm:pt modelId="{500A718E-AF3B-40A8-88D1-C4447E3CB4C0}">
      <dgm:prSet phldrT="[Текст]" custT="1"/>
      <dgm:spPr/>
      <dgm:t>
        <a:bodyPr/>
        <a:lstStyle/>
        <a:p>
          <a:r>
            <a:rPr lang="ru-RU" sz="4000" dirty="0"/>
            <a:t>Кооператив</a:t>
          </a:r>
        </a:p>
      </dgm:t>
    </dgm:pt>
    <dgm:pt modelId="{F1243E35-FD77-4779-80C3-42FAFFF5690F}" type="parTrans" cxnId="{61661A0D-76B6-4305-96EF-672FF704DEC3}">
      <dgm:prSet/>
      <dgm:spPr/>
      <dgm:t>
        <a:bodyPr/>
        <a:lstStyle/>
        <a:p>
          <a:endParaRPr lang="ru-RU"/>
        </a:p>
      </dgm:t>
    </dgm:pt>
    <dgm:pt modelId="{DA738602-A9B4-4D10-A637-FCA30E3F2216}" type="sibTrans" cxnId="{61661A0D-76B6-4305-96EF-672FF704DEC3}">
      <dgm:prSet/>
      <dgm:spPr/>
      <dgm:t>
        <a:bodyPr/>
        <a:lstStyle/>
        <a:p>
          <a:endParaRPr lang="ru-RU"/>
        </a:p>
      </dgm:t>
    </dgm:pt>
    <dgm:pt modelId="{CCAE8604-FE0C-4A7D-9F21-4AA1649E543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Складские помещения, мощная техника, оптовые закупки</a:t>
          </a:r>
        </a:p>
      </dgm:t>
    </dgm:pt>
    <dgm:pt modelId="{E0BB933F-1FF0-4C5D-B7F7-FEA680C56548}" type="parTrans" cxnId="{7456AE68-39C4-422B-93B8-916FDC96699B}">
      <dgm:prSet/>
      <dgm:spPr/>
      <dgm:t>
        <a:bodyPr/>
        <a:lstStyle/>
        <a:p>
          <a:endParaRPr lang="ru-RU"/>
        </a:p>
      </dgm:t>
    </dgm:pt>
    <dgm:pt modelId="{448B26B1-C631-46CA-BF9B-5CA10E16C1C9}" type="sibTrans" cxnId="{7456AE68-39C4-422B-93B8-916FDC96699B}">
      <dgm:prSet/>
      <dgm:spPr/>
      <dgm:t>
        <a:bodyPr/>
        <a:lstStyle/>
        <a:p>
          <a:endParaRPr lang="ru-RU"/>
        </a:p>
      </dgm:t>
    </dgm:pt>
    <dgm:pt modelId="{0F60DF29-D862-47B1-8C40-10F48530E23E}" type="pres">
      <dgm:prSet presAssocID="{724CE46C-FDD1-4E1F-9B6C-B787C0B2F7C2}" presName="Name0" presStyleCnt="0">
        <dgm:presLayoutVars>
          <dgm:dir/>
          <dgm:resizeHandles val="exact"/>
        </dgm:presLayoutVars>
      </dgm:prSet>
      <dgm:spPr/>
    </dgm:pt>
    <dgm:pt modelId="{1173911F-778F-44C7-AAED-6E0168CEC85F}" type="pres">
      <dgm:prSet presAssocID="{724CE46C-FDD1-4E1F-9B6C-B787C0B2F7C2}" presName="fgShape" presStyleLbl="fgShp" presStyleIdx="0" presStyleCnt="1"/>
      <dgm:spPr/>
    </dgm:pt>
    <dgm:pt modelId="{D28BEAC1-6DB8-4B59-86C4-6FE2D6C1F724}" type="pres">
      <dgm:prSet presAssocID="{724CE46C-FDD1-4E1F-9B6C-B787C0B2F7C2}" presName="linComp" presStyleCnt="0"/>
      <dgm:spPr/>
    </dgm:pt>
    <dgm:pt modelId="{FAA6955F-C576-4022-B848-188F0A2DB9C3}" type="pres">
      <dgm:prSet presAssocID="{B8F7B965-8BFE-4E54-B069-FBA69CB1BAEA}" presName="compNode" presStyleCnt="0"/>
      <dgm:spPr/>
    </dgm:pt>
    <dgm:pt modelId="{6F49D8A5-1D64-416D-9F5E-25D9FCE626B7}" type="pres">
      <dgm:prSet presAssocID="{B8F7B965-8BFE-4E54-B069-FBA69CB1BAEA}" presName="bkgdShape" presStyleLbl="node1" presStyleIdx="0" presStyleCnt="3"/>
      <dgm:spPr/>
    </dgm:pt>
    <dgm:pt modelId="{2F8EBD97-B916-4B74-8D10-4684E9BE2FC2}" type="pres">
      <dgm:prSet presAssocID="{B8F7B965-8BFE-4E54-B069-FBA69CB1BAEA}" presName="nodeTx" presStyleLbl="node1" presStyleIdx="0" presStyleCnt="3">
        <dgm:presLayoutVars>
          <dgm:bulletEnabled val="1"/>
        </dgm:presLayoutVars>
      </dgm:prSet>
      <dgm:spPr/>
    </dgm:pt>
    <dgm:pt modelId="{B219BA95-27D3-4B47-A46E-0C1DB2795727}" type="pres">
      <dgm:prSet presAssocID="{B8F7B965-8BFE-4E54-B069-FBA69CB1BAEA}" presName="invisiNode" presStyleLbl="node1" presStyleIdx="0" presStyleCnt="3"/>
      <dgm:spPr/>
    </dgm:pt>
    <dgm:pt modelId="{1E49F896-E245-4611-B8EA-A555DFE9AC86}" type="pres">
      <dgm:prSet presAssocID="{B8F7B965-8BFE-4E54-B069-FBA69CB1BAE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FA8B4F2-22B0-41ED-9DA4-71ABDD5AB545}" type="pres">
      <dgm:prSet presAssocID="{FE64CA5D-103D-43C1-ABBF-4929713F1BC2}" presName="sibTrans" presStyleLbl="sibTrans2D1" presStyleIdx="0" presStyleCnt="0"/>
      <dgm:spPr/>
    </dgm:pt>
    <dgm:pt modelId="{C6BDAED4-9B0E-4F8F-9AE5-E5A858DAB9CE}" type="pres">
      <dgm:prSet presAssocID="{500A718E-AF3B-40A8-88D1-C4447E3CB4C0}" presName="compNode" presStyleCnt="0"/>
      <dgm:spPr/>
    </dgm:pt>
    <dgm:pt modelId="{6B9A663C-BDC5-41B6-94BA-1D9572D942DD}" type="pres">
      <dgm:prSet presAssocID="{500A718E-AF3B-40A8-88D1-C4447E3CB4C0}" presName="bkgdShape" presStyleLbl="node1" presStyleIdx="1" presStyleCnt="3"/>
      <dgm:spPr/>
    </dgm:pt>
    <dgm:pt modelId="{B6AEE6A4-18ED-42AF-A649-4D867DABCAB2}" type="pres">
      <dgm:prSet presAssocID="{500A718E-AF3B-40A8-88D1-C4447E3CB4C0}" presName="nodeTx" presStyleLbl="node1" presStyleIdx="1" presStyleCnt="3">
        <dgm:presLayoutVars>
          <dgm:bulletEnabled val="1"/>
        </dgm:presLayoutVars>
      </dgm:prSet>
      <dgm:spPr/>
    </dgm:pt>
    <dgm:pt modelId="{CDBDD6B3-ACF1-49AD-A096-9C2098159AA9}" type="pres">
      <dgm:prSet presAssocID="{500A718E-AF3B-40A8-88D1-C4447E3CB4C0}" presName="invisiNode" presStyleLbl="node1" presStyleIdx="1" presStyleCnt="3"/>
      <dgm:spPr/>
    </dgm:pt>
    <dgm:pt modelId="{0E776D86-6299-4B80-857A-13C1755966B2}" type="pres">
      <dgm:prSet presAssocID="{500A718E-AF3B-40A8-88D1-C4447E3CB4C0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CCD58E6E-EB6F-4231-B2CA-4844F259D772}" type="pres">
      <dgm:prSet presAssocID="{DA738602-A9B4-4D10-A637-FCA30E3F2216}" presName="sibTrans" presStyleLbl="sibTrans2D1" presStyleIdx="0" presStyleCnt="0"/>
      <dgm:spPr/>
    </dgm:pt>
    <dgm:pt modelId="{FF423B95-5BD5-4338-ABED-7C376DB4C863}" type="pres">
      <dgm:prSet presAssocID="{CCAE8604-FE0C-4A7D-9F21-4AA1649E543E}" presName="compNode" presStyleCnt="0"/>
      <dgm:spPr/>
    </dgm:pt>
    <dgm:pt modelId="{537C302F-83D5-4136-8E27-6D688B8A8FA0}" type="pres">
      <dgm:prSet presAssocID="{CCAE8604-FE0C-4A7D-9F21-4AA1649E543E}" presName="bkgdShape" presStyleLbl="node1" presStyleIdx="2" presStyleCnt="3"/>
      <dgm:spPr/>
    </dgm:pt>
    <dgm:pt modelId="{B7F8B765-391E-46D9-9314-4AA68B2051DE}" type="pres">
      <dgm:prSet presAssocID="{CCAE8604-FE0C-4A7D-9F21-4AA1649E543E}" presName="nodeTx" presStyleLbl="node1" presStyleIdx="2" presStyleCnt="3">
        <dgm:presLayoutVars>
          <dgm:bulletEnabled val="1"/>
        </dgm:presLayoutVars>
      </dgm:prSet>
      <dgm:spPr/>
    </dgm:pt>
    <dgm:pt modelId="{0A4AD2BC-C6B3-4E25-A97D-11B3F913BBA1}" type="pres">
      <dgm:prSet presAssocID="{CCAE8604-FE0C-4A7D-9F21-4AA1649E543E}" presName="invisiNode" presStyleLbl="node1" presStyleIdx="2" presStyleCnt="3"/>
      <dgm:spPr/>
    </dgm:pt>
    <dgm:pt modelId="{D8198181-3CF0-4E58-AF3D-A8B324FE7C39}" type="pres">
      <dgm:prSet presAssocID="{CCAE8604-FE0C-4A7D-9F21-4AA1649E543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61661A0D-76B6-4305-96EF-672FF704DEC3}" srcId="{724CE46C-FDD1-4E1F-9B6C-B787C0B2F7C2}" destId="{500A718E-AF3B-40A8-88D1-C4447E3CB4C0}" srcOrd="1" destOrd="0" parTransId="{F1243E35-FD77-4779-80C3-42FAFFF5690F}" sibTransId="{DA738602-A9B4-4D10-A637-FCA30E3F2216}"/>
    <dgm:cxn modelId="{1841FF1A-09F5-444E-AA74-75652ECB14ED}" type="presOf" srcId="{B8F7B965-8BFE-4E54-B069-FBA69CB1BAEA}" destId="{2F8EBD97-B916-4B74-8D10-4684E9BE2FC2}" srcOrd="1" destOrd="0" presId="urn:microsoft.com/office/officeart/2005/8/layout/hList7"/>
    <dgm:cxn modelId="{B3160E25-1540-4D37-B225-068F8D99C6C1}" srcId="{724CE46C-FDD1-4E1F-9B6C-B787C0B2F7C2}" destId="{B8F7B965-8BFE-4E54-B069-FBA69CB1BAEA}" srcOrd="0" destOrd="0" parTransId="{24FDAC71-7EED-4A18-97A7-34B006ECE0BE}" sibTransId="{FE64CA5D-103D-43C1-ABBF-4929713F1BC2}"/>
    <dgm:cxn modelId="{027B0D3B-C6E9-4A16-962B-569C0FA917EB}" type="presOf" srcId="{CCAE8604-FE0C-4A7D-9F21-4AA1649E543E}" destId="{537C302F-83D5-4136-8E27-6D688B8A8FA0}" srcOrd="0" destOrd="0" presId="urn:microsoft.com/office/officeart/2005/8/layout/hList7"/>
    <dgm:cxn modelId="{89F0263C-C4F4-4B14-9055-1FBA187559A4}" type="presOf" srcId="{500A718E-AF3B-40A8-88D1-C4447E3CB4C0}" destId="{6B9A663C-BDC5-41B6-94BA-1D9572D942DD}" srcOrd="0" destOrd="0" presId="urn:microsoft.com/office/officeart/2005/8/layout/hList7"/>
    <dgm:cxn modelId="{FE1AA060-D089-4FBF-BCF9-2DD3B0F778B4}" type="presOf" srcId="{DA738602-A9B4-4D10-A637-FCA30E3F2216}" destId="{CCD58E6E-EB6F-4231-B2CA-4844F259D772}" srcOrd="0" destOrd="0" presId="urn:microsoft.com/office/officeart/2005/8/layout/hList7"/>
    <dgm:cxn modelId="{7456AE68-39C4-422B-93B8-916FDC96699B}" srcId="{724CE46C-FDD1-4E1F-9B6C-B787C0B2F7C2}" destId="{CCAE8604-FE0C-4A7D-9F21-4AA1649E543E}" srcOrd="2" destOrd="0" parTransId="{E0BB933F-1FF0-4C5D-B7F7-FEA680C56548}" sibTransId="{448B26B1-C631-46CA-BF9B-5CA10E16C1C9}"/>
    <dgm:cxn modelId="{A98FA473-52F6-4043-8CF0-DB32B44051EB}" type="presOf" srcId="{B8F7B965-8BFE-4E54-B069-FBA69CB1BAEA}" destId="{6F49D8A5-1D64-416D-9F5E-25D9FCE626B7}" srcOrd="0" destOrd="0" presId="urn:microsoft.com/office/officeart/2005/8/layout/hList7"/>
    <dgm:cxn modelId="{AFDF4956-87CF-44B0-B92D-B1600B41573E}" type="presOf" srcId="{724CE46C-FDD1-4E1F-9B6C-B787C0B2F7C2}" destId="{0F60DF29-D862-47B1-8C40-10F48530E23E}" srcOrd="0" destOrd="0" presId="urn:microsoft.com/office/officeart/2005/8/layout/hList7"/>
    <dgm:cxn modelId="{EF95CBD6-BB22-4E52-8FE7-CF5BBE5D09A4}" type="presOf" srcId="{500A718E-AF3B-40A8-88D1-C4447E3CB4C0}" destId="{B6AEE6A4-18ED-42AF-A649-4D867DABCAB2}" srcOrd="1" destOrd="0" presId="urn:microsoft.com/office/officeart/2005/8/layout/hList7"/>
    <dgm:cxn modelId="{EDDBABDE-B477-4590-AEB9-BBD73DEC656F}" type="presOf" srcId="{FE64CA5D-103D-43C1-ABBF-4929713F1BC2}" destId="{8FA8B4F2-22B0-41ED-9DA4-71ABDD5AB545}" srcOrd="0" destOrd="0" presId="urn:microsoft.com/office/officeart/2005/8/layout/hList7"/>
    <dgm:cxn modelId="{9F9974EB-F4C7-4093-B6B8-28654007B7F2}" type="presOf" srcId="{CCAE8604-FE0C-4A7D-9F21-4AA1649E543E}" destId="{B7F8B765-391E-46D9-9314-4AA68B2051DE}" srcOrd="1" destOrd="0" presId="urn:microsoft.com/office/officeart/2005/8/layout/hList7"/>
    <dgm:cxn modelId="{63CCBBF8-00CF-4D87-8296-F2DA59EF0B21}" type="presParOf" srcId="{0F60DF29-D862-47B1-8C40-10F48530E23E}" destId="{1173911F-778F-44C7-AAED-6E0168CEC85F}" srcOrd="0" destOrd="0" presId="urn:microsoft.com/office/officeart/2005/8/layout/hList7"/>
    <dgm:cxn modelId="{D1365627-5354-4204-B41D-18881BFD3184}" type="presParOf" srcId="{0F60DF29-D862-47B1-8C40-10F48530E23E}" destId="{D28BEAC1-6DB8-4B59-86C4-6FE2D6C1F724}" srcOrd="1" destOrd="0" presId="urn:microsoft.com/office/officeart/2005/8/layout/hList7"/>
    <dgm:cxn modelId="{943EAEE8-74BF-49FF-B097-86E302E37E2B}" type="presParOf" srcId="{D28BEAC1-6DB8-4B59-86C4-6FE2D6C1F724}" destId="{FAA6955F-C576-4022-B848-188F0A2DB9C3}" srcOrd="0" destOrd="0" presId="urn:microsoft.com/office/officeart/2005/8/layout/hList7"/>
    <dgm:cxn modelId="{1CB7A666-214B-4FD1-8362-A8689E6EB7E2}" type="presParOf" srcId="{FAA6955F-C576-4022-B848-188F0A2DB9C3}" destId="{6F49D8A5-1D64-416D-9F5E-25D9FCE626B7}" srcOrd="0" destOrd="0" presId="urn:microsoft.com/office/officeart/2005/8/layout/hList7"/>
    <dgm:cxn modelId="{C842181F-0689-4220-9DAC-EFD44E9A6869}" type="presParOf" srcId="{FAA6955F-C576-4022-B848-188F0A2DB9C3}" destId="{2F8EBD97-B916-4B74-8D10-4684E9BE2FC2}" srcOrd="1" destOrd="0" presId="urn:microsoft.com/office/officeart/2005/8/layout/hList7"/>
    <dgm:cxn modelId="{042A48D8-799D-4B7D-81EB-CC9067FFE892}" type="presParOf" srcId="{FAA6955F-C576-4022-B848-188F0A2DB9C3}" destId="{B219BA95-27D3-4B47-A46E-0C1DB2795727}" srcOrd="2" destOrd="0" presId="urn:microsoft.com/office/officeart/2005/8/layout/hList7"/>
    <dgm:cxn modelId="{D323E6AD-EE84-4714-9F4D-944D3BB89E9A}" type="presParOf" srcId="{FAA6955F-C576-4022-B848-188F0A2DB9C3}" destId="{1E49F896-E245-4611-B8EA-A555DFE9AC86}" srcOrd="3" destOrd="0" presId="urn:microsoft.com/office/officeart/2005/8/layout/hList7"/>
    <dgm:cxn modelId="{C2FD77F9-E3FE-4F5D-B68F-A131431BD255}" type="presParOf" srcId="{D28BEAC1-6DB8-4B59-86C4-6FE2D6C1F724}" destId="{8FA8B4F2-22B0-41ED-9DA4-71ABDD5AB545}" srcOrd="1" destOrd="0" presId="urn:microsoft.com/office/officeart/2005/8/layout/hList7"/>
    <dgm:cxn modelId="{85A7CC5E-0988-46C7-A0CB-DD6D73287056}" type="presParOf" srcId="{D28BEAC1-6DB8-4B59-86C4-6FE2D6C1F724}" destId="{C6BDAED4-9B0E-4F8F-9AE5-E5A858DAB9CE}" srcOrd="2" destOrd="0" presId="urn:microsoft.com/office/officeart/2005/8/layout/hList7"/>
    <dgm:cxn modelId="{A0ADA334-3A9F-488B-8B9E-FAB71C2E3DAC}" type="presParOf" srcId="{C6BDAED4-9B0E-4F8F-9AE5-E5A858DAB9CE}" destId="{6B9A663C-BDC5-41B6-94BA-1D9572D942DD}" srcOrd="0" destOrd="0" presId="urn:microsoft.com/office/officeart/2005/8/layout/hList7"/>
    <dgm:cxn modelId="{6924300B-BECF-4076-BF3F-6788F6388618}" type="presParOf" srcId="{C6BDAED4-9B0E-4F8F-9AE5-E5A858DAB9CE}" destId="{B6AEE6A4-18ED-42AF-A649-4D867DABCAB2}" srcOrd="1" destOrd="0" presId="urn:microsoft.com/office/officeart/2005/8/layout/hList7"/>
    <dgm:cxn modelId="{16B1A53F-B8CA-4735-9A5D-F13107581EBF}" type="presParOf" srcId="{C6BDAED4-9B0E-4F8F-9AE5-E5A858DAB9CE}" destId="{CDBDD6B3-ACF1-49AD-A096-9C2098159AA9}" srcOrd="2" destOrd="0" presId="urn:microsoft.com/office/officeart/2005/8/layout/hList7"/>
    <dgm:cxn modelId="{B242A0D9-9B82-4A2F-9AE3-AEEC2E3B6526}" type="presParOf" srcId="{C6BDAED4-9B0E-4F8F-9AE5-E5A858DAB9CE}" destId="{0E776D86-6299-4B80-857A-13C1755966B2}" srcOrd="3" destOrd="0" presId="urn:microsoft.com/office/officeart/2005/8/layout/hList7"/>
    <dgm:cxn modelId="{863B37BC-B042-40F4-AB45-55821CEC80ED}" type="presParOf" srcId="{D28BEAC1-6DB8-4B59-86C4-6FE2D6C1F724}" destId="{CCD58E6E-EB6F-4231-B2CA-4844F259D772}" srcOrd="3" destOrd="0" presId="urn:microsoft.com/office/officeart/2005/8/layout/hList7"/>
    <dgm:cxn modelId="{FD566729-DB88-4512-8588-AA8369F7CEF2}" type="presParOf" srcId="{D28BEAC1-6DB8-4B59-86C4-6FE2D6C1F724}" destId="{FF423B95-5BD5-4338-ABED-7C376DB4C863}" srcOrd="4" destOrd="0" presId="urn:microsoft.com/office/officeart/2005/8/layout/hList7"/>
    <dgm:cxn modelId="{35D97A46-FAEC-46A2-B445-1991EA6B98B4}" type="presParOf" srcId="{FF423B95-5BD5-4338-ABED-7C376DB4C863}" destId="{537C302F-83D5-4136-8E27-6D688B8A8FA0}" srcOrd="0" destOrd="0" presId="urn:microsoft.com/office/officeart/2005/8/layout/hList7"/>
    <dgm:cxn modelId="{26494AB1-2F29-489F-9A78-2C81601E3ECA}" type="presParOf" srcId="{FF423B95-5BD5-4338-ABED-7C376DB4C863}" destId="{B7F8B765-391E-46D9-9314-4AA68B2051DE}" srcOrd="1" destOrd="0" presId="urn:microsoft.com/office/officeart/2005/8/layout/hList7"/>
    <dgm:cxn modelId="{3C3EC6D1-7D4A-4080-AD55-10F7BCF965D6}" type="presParOf" srcId="{FF423B95-5BD5-4338-ABED-7C376DB4C863}" destId="{0A4AD2BC-C6B3-4E25-A97D-11B3F913BBA1}" srcOrd="2" destOrd="0" presId="urn:microsoft.com/office/officeart/2005/8/layout/hList7"/>
    <dgm:cxn modelId="{15FA69FA-9497-4973-9413-724C72B3C59A}" type="presParOf" srcId="{FF423B95-5BD5-4338-ABED-7C376DB4C863}" destId="{D8198181-3CF0-4E58-AF3D-A8B324FE7C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D7048-6E24-4CF8-AC78-FC28EDF3F08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F84F4FD-CB41-4DAB-9F54-7F17CBB4DD2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Общее собрание членов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(собрание уполномоченных при численности более 200)</a:t>
          </a:r>
        </a:p>
      </dgm:t>
    </dgm:pt>
    <dgm:pt modelId="{513E5F6A-538D-44F5-97DB-B45449CC4D98}" type="parTrans" cxnId="{4F3A87BC-AC91-4E55-947F-93F103DAD52F}">
      <dgm:prSet/>
      <dgm:spPr/>
      <dgm:t>
        <a:bodyPr/>
        <a:lstStyle/>
        <a:p>
          <a:endParaRPr lang="ru-RU" sz="1400"/>
        </a:p>
      </dgm:t>
    </dgm:pt>
    <dgm:pt modelId="{E2BC9680-23C3-4CB1-9847-8D0786D77340}" type="sibTrans" cxnId="{4F3A87BC-AC91-4E55-947F-93F103DAD52F}">
      <dgm:prSet/>
      <dgm:spPr/>
      <dgm:t>
        <a:bodyPr/>
        <a:lstStyle/>
        <a:p>
          <a:endParaRPr lang="ru-RU" sz="1400"/>
        </a:p>
      </dgm:t>
    </dgm:pt>
    <dgm:pt modelId="{DA9BAF62-8518-4FEE-88CF-AF7ECED83D98}" type="asst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Наблюдательный совет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(обязателен в потребительском и производственном, если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число членов последнего более 50)</a:t>
          </a:r>
        </a:p>
      </dgm:t>
    </dgm:pt>
    <dgm:pt modelId="{16228323-DB79-42AB-B675-52691A77941E}" type="parTrans" cxnId="{EBAF4551-4825-4033-9EBE-2BA564AA4B0A}">
      <dgm:prSet/>
      <dgm:spPr/>
      <dgm:t>
        <a:bodyPr/>
        <a:lstStyle/>
        <a:p>
          <a:endParaRPr lang="ru-RU" sz="1400"/>
        </a:p>
      </dgm:t>
    </dgm:pt>
    <dgm:pt modelId="{4F79D464-7248-482B-B686-DA651A56544D}" type="sibTrans" cxnId="{EBAF4551-4825-4033-9EBE-2BA564AA4B0A}">
      <dgm:prSet/>
      <dgm:spPr/>
      <dgm:t>
        <a:bodyPr/>
        <a:lstStyle/>
        <a:p>
          <a:endParaRPr lang="ru-RU" sz="1400"/>
        </a:p>
      </dgm:t>
    </dgm:pt>
    <dgm:pt modelId="{7110390A-97E0-4416-9677-81582A9CF16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Правление (обязательно при численности более 25)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/Председатель</a:t>
          </a:r>
        </a:p>
      </dgm:t>
    </dgm:pt>
    <dgm:pt modelId="{C22E11E8-1B24-4AA2-9896-5CB0E83A37F2}" type="parTrans" cxnId="{552D468A-A3FC-48AD-87EC-BDF6041FBA70}">
      <dgm:prSet/>
      <dgm:spPr/>
      <dgm:t>
        <a:bodyPr/>
        <a:lstStyle/>
        <a:p>
          <a:endParaRPr lang="ru-RU" sz="1400"/>
        </a:p>
      </dgm:t>
    </dgm:pt>
    <dgm:pt modelId="{02414E36-B15C-4662-847B-11F22C32198C}" type="sibTrans" cxnId="{552D468A-A3FC-48AD-87EC-BDF6041FBA70}">
      <dgm:prSet/>
      <dgm:spPr/>
      <dgm:t>
        <a:bodyPr/>
        <a:lstStyle/>
        <a:p>
          <a:endParaRPr lang="ru-RU" sz="1400"/>
        </a:p>
      </dgm:t>
    </dgm:pt>
    <dgm:pt modelId="{7623AEC7-C802-451D-BA5B-7F4813835DD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Исполнительный директор</a:t>
          </a:r>
        </a:p>
      </dgm:t>
    </dgm:pt>
    <dgm:pt modelId="{83496B5B-33BF-4BFC-9FB3-E3C39B71DD7A}" type="parTrans" cxnId="{E0003F09-996F-46D3-999D-C3ED52DFF460}">
      <dgm:prSet/>
      <dgm:spPr/>
      <dgm:t>
        <a:bodyPr/>
        <a:lstStyle/>
        <a:p>
          <a:endParaRPr lang="ru-RU" sz="1400"/>
        </a:p>
      </dgm:t>
    </dgm:pt>
    <dgm:pt modelId="{3E6E2710-EFD8-401C-AB5E-8E3FC61CC877}" type="sibTrans" cxnId="{E0003F09-996F-46D3-999D-C3ED52DFF460}">
      <dgm:prSet/>
      <dgm:spPr/>
      <dgm:t>
        <a:bodyPr/>
        <a:lstStyle/>
        <a:p>
          <a:endParaRPr lang="ru-RU" sz="1400"/>
        </a:p>
      </dgm:t>
    </dgm:pt>
    <dgm:pt modelId="{424DB623-2CD3-4217-9CEF-F55B09DC17F3}" type="pres">
      <dgm:prSet presAssocID="{FDAD7048-6E24-4CF8-AC78-FC28EDF3F08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964388-A729-4AA6-9AAC-932CD7254549}" type="pres">
      <dgm:prSet presAssocID="{CF84F4FD-CB41-4DAB-9F54-7F17CBB4DD23}" presName="hierRoot1" presStyleCnt="0">
        <dgm:presLayoutVars>
          <dgm:hierBranch/>
        </dgm:presLayoutVars>
      </dgm:prSet>
      <dgm:spPr/>
    </dgm:pt>
    <dgm:pt modelId="{401131EC-C3BC-41BB-8C5C-F00E75B52C2F}" type="pres">
      <dgm:prSet presAssocID="{CF84F4FD-CB41-4DAB-9F54-7F17CBB4DD23}" presName="rootComposite1" presStyleCnt="0"/>
      <dgm:spPr/>
    </dgm:pt>
    <dgm:pt modelId="{6D9E1DF4-4951-4726-AAB2-3CDD7D29C11A}" type="pres">
      <dgm:prSet presAssocID="{CF84F4FD-CB41-4DAB-9F54-7F17CBB4DD23}" presName="rootText1" presStyleLbl="node0" presStyleIdx="0" presStyleCnt="1" custScaleX="261082">
        <dgm:presLayoutVars>
          <dgm:chPref val="3"/>
        </dgm:presLayoutVars>
      </dgm:prSet>
      <dgm:spPr/>
    </dgm:pt>
    <dgm:pt modelId="{5A80ACED-6D37-4540-8BC0-F0349857143D}" type="pres">
      <dgm:prSet presAssocID="{CF84F4FD-CB41-4DAB-9F54-7F17CBB4DD23}" presName="rootConnector1" presStyleLbl="node1" presStyleIdx="0" presStyleCnt="0"/>
      <dgm:spPr/>
    </dgm:pt>
    <dgm:pt modelId="{B7B60BC7-D41B-4BB5-B361-F460C4B70F23}" type="pres">
      <dgm:prSet presAssocID="{CF84F4FD-CB41-4DAB-9F54-7F17CBB4DD23}" presName="hierChild2" presStyleCnt="0"/>
      <dgm:spPr/>
    </dgm:pt>
    <dgm:pt modelId="{5F1F75F1-9BA6-43FB-871C-51A94E97BBE3}" type="pres">
      <dgm:prSet presAssocID="{C22E11E8-1B24-4AA2-9896-5CB0E83A37F2}" presName="Name35" presStyleLbl="parChTrans1D2" presStyleIdx="0" presStyleCnt="2"/>
      <dgm:spPr/>
    </dgm:pt>
    <dgm:pt modelId="{297DC221-2F58-4246-ADB3-B5F1B620B2EE}" type="pres">
      <dgm:prSet presAssocID="{7110390A-97E0-4416-9677-81582A9CF16A}" presName="hierRoot2" presStyleCnt="0">
        <dgm:presLayoutVars>
          <dgm:hierBranch/>
        </dgm:presLayoutVars>
      </dgm:prSet>
      <dgm:spPr/>
    </dgm:pt>
    <dgm:pt modelId="{872E52EB-B817-4FF8-B613-EDC29D78FC1A}" type="pres">
      <dgm:prSet presAssocID="{7110390A-97E0-4416-9677-81582A9CF16A}" presName="rootComposite" presStyleCnt="0"/>
      <dgm:spPr/>
    </dgm:pt>
    <dgm:pt modelId="{02B1CFB5-1D61-4441-83A1-2A149A89F218}" type="pres">
      <dgm:prSet presAssocID="{7110390A-97E0-4416-9677-81582A9CF16A}" presName="rootText" presStyleLbl="node2" presStyleIdx="0" presStyleCnt="1" custScaleX="275110">
        <dgm:presLayoutVars>
          <dgm:chPref val="3"/>
        </dgm:presLayoutVars>
      </dgm:prSet>
      <dgm:spPr/>
    </dgm:pt>
    <dgm:pt modelId="{26442627-AE8C-4F8E-B7A5-573F0E7AF392}" type="pres">
      <dgm:prSet presAssocID="{7110390A-97E0-4416-9677-81582A9CF16A}" presName="rootConnector" presStyleLbl="node2" presStyleIdx="0" presStyleCnt="1"/>
      <dgm:spPr/>
    </dgm:pt>
    <dgm:pt modelId="{5F26FAD9-5CA1-404F-A5A5-284DDE9707A5}" type="pres">
      <dgm:prSet presAssocID="{7110390A-97E0-4416-9677-81582A9CF16A}" presName="hierChild4" presStyleCnt="0"/>
      <dgm:spPr/>
    </dgm:pt>
    <dgm:pt modelId="{3CF3330C-4A61-44F4-8640-EDEDFDD80ADC}" type="pres">
      <dgm:prSet presAssocID="{83496B5B-33BF-4BFC-9FB3-E3C39B71DD7A}" presName="Name35" presStyleLbl="parChTrans1D3" presStyleIdx="0" presStyleCnt="1"/>
      <dgm:spPr/>
    </dgm:pt>
    <dgm:pt modelId="{1C8D8F2F-CE55-4E35-93C0-9BDC98C2D65D}" type="pres">
      <dgm:prSet presAssocID="{7623AEC7-C802-451D-BA5B-7F4813835DD7}" presName="hierRoot2" presStyleCnt="0">
        <dgm:presLayoutVars>
          <dgm:hierBranch val="r"/>
        </dgm:presLayoutVars>
      </dgm:prSet>
      <dgm:spPr/>
    </dgm:pt>
    <dgm:pt modelId="{F5527941-7659-430B-8A90-7FFC8065065B}" type="pres">
      <dgm:prSet presAssocID="{7623AEC7-C802-451D-BA5B-7F4813835DD7}" presName="rootComposite" presStyleCnt="0"/>
      <dgm:spPr/>
    </dgm:pt>
    <dgm:pt modelId="{DAB29AC6-1BBD-4D58-9A9F-C3B756284E83}" type="pres">
      <dgm:prSet presAssocID="{7623AEC7-C802-451D-BA5B-7F4813835DD7}" presName="rootText" presStyleLbl="node3" presStyleIdx="0" presStyleCnt="1" custScaleX="276693" custLinFactNeighborX="4694" custLinFactNeighborY="1297">
        <dgm:presLayoutVars>
          <dgm:chPref val="3"/>
        </dgm:presLayoutVars>
      </dgm:prSet>
      <dgm:spPr/>
    </dgm:pt>
    <dgm:pt modelId="{071565E4-8256-4D1E-8AEE-B48C29227E1E}" type="pres">
      <dgm:prSet presAssocID="{7623AEC7-C802-451D-BA5B-7F4813835DD7}" presName="rootConnector" presStyleLbl="node3" presStyleIdx="0" presStyleCnt="1"/>
      <dgm:spPr/>
    </dgm:pt>
    <dgm:pt modelId="{415252F9-12A1-4F15-8A44-B07A5D86ABF3}" type="pres">
      <dgm:prSet presAssocID="{7623AEC7-C802-451D-BA5B-7F4813835DD7}" presName="hierChild4" presStyleCnt="0"/>
      <dgm:spPr/>
    </dgm:pt>
    <dgm:pt modelId="{5E64C7C4-2542-4BE2-B21F-5B9C234988A5}" type="pres">
      <dgm:prSet presAssocID="{7623AEC7-C802-451D-BA5B-7F4813835DD7}" presName="hierChild5" presStyleCnt="0"/>
      <dgm:spPr/>
    </dgm:pt>
    <dgm:pt modelId="{C91EA29D-694C-4FAC-BB39-E4E0A8BB8AC6}" type="pres">
      <dgm:prSet presAssocID="{7110390A-97E0-4416-9677-81582A9CF16A}" presName="hierChild5" presStyleCnt="0"/>
      <dgm:spPr/>
    </dgm:pt>
    <dgm:pt modelId="{F286BDDB-54A9-408E-818C-579F26CCB87E}" type="pres">
      <dgm:prSet presAssocID="{CF84F4FD-CB41-4DAB-9F54-7F17CBB4DD23}" presName="hierChild3" presStyleCnt="0"/>
      <dgm:spPr/>
    </dgm:pt>
    <dgm:pt modelId="{5F05EBEC-4E11-4F4E-93CD-F0E6730E9E75}" type="pres">
      <dgm:prSet presAssocID="{16228323-DB79-42AB-B675-52691A77941E}" presName="Name111" presStyleLbl="parChTrans1D2" presStyleIdx="1" presStyleCnt="2"/>
      <dgm:spPr/>
    </dgm:pt>
    <dgm:pt modelId="{D160D477-63E4-44C6-88F2-7B158189733F}" type="pres">
      <dgm:prSet presAssocID="{DA9BAF62-8518-4FEE-88CF-AF7ECED83D98}" presName="hierRoot3" presStyleCnt="0">
        <dgm:presLayoutVars>
          <dgm:hierBranch/>
        </dgm:presLayoutVars>
      </dgm:prSet>
      <dgm:spPr/>
    </dgm:pt>
    <dgm:pt modelId="{6962F444-69CB-4656-88EE-A4DC45DC1CF2}" type="pres">
      <dgm:prSet presAssocID="{DA9BAF62-8518-4FEE-88CF-AF7ECED83D98}" presName="rootComposite3" presStyleCnt="0"/>
      <dgm:spPr/>
    </dgm:pt>
    <dgm:pt modelId="{C1055190-5AE2-490A-80C9-CC42B753C563}" type="pres">
      <dgm:prSet presAssocID="{DA9BAF62-8518-4FEE-88CF-AF7ECED83D98}" presName="rootText3" presStyleLbl="asst1" presStyleIdx="0" presStyleCnt="1" custScaleX="257596">
        <dgm:presLayoutVars>
          <dgm:chPref val="3"/>
        </dgm:presLayoutVars>
      </dgm:prSet>
      <dgm:spPr/>
    </dgm:pt>
    <dgm:pt modelId="{E1FB969D-03D0-436B-8C9E-2DEBD91A8F96}" type="pres">
      <dgm:prSet presAssocID="{DA9BAF62-8518-4FEE-88CF-AF7ECED83D98}" presName="rootConnector3" presStyleLbl="asst1" presStyleIdx="0" presStyleCnt="1"/>
      <dgm:spPr/>
    </dgm:pt>
    <dgm:pt modelId="{985378E3-6817-463C-B6BD-79806B99C43D}" type="pres">
      <dgm:prSet presAssocID="{DA9BAF62-8518-4FEE-88CF-AF7ECED83D98}" presName="hierChild6" presStyleCnt="0"/>
      <dgm:spPr/>
    </dgm:pt>
    <dgm:pt modelId="{DBC1198C-7D90-45E0-AC28-B07333961110}" type="pres">
      <dgm:prSet presAssocID="{DA9BAF62-8518-4FEE-88CF-AF7ECED83D98}" presName="hierChild7" presStyleCnt="0"/>
      <dgm:spPr/>
    </dgm:pt>
  </dgm:ptLst>
  <dgm:cxnLst>
    <dgm:cxn modelId="{85018303-41B2-482C-8D2B-F3D869232CE9}" type="presOf" srcId="{DA9BAF62-8518-4FEE-88CF-AF7ECED83D98}" destId="{E1FB969D-03D0-436B-8C9E-2DEBD91A8F96}" srcOrd="1" destOrd="0" presId="urn:microsoft.com/office/officeart/2005/8/layout/orgChart1"/>
    <dgm:cxn modelId="{E0003F09-996F-46D3-999D-C3ED52DFF460}" srcId="{7110390A-97E0-4416-9677-81582A9CF16A}" destId="{7623AEC7-C802-451D-BA5B-7F4813835DD7}" srcOrd="0" destOrd="0" parTransId="{83496B5B-33BF-4BFC-9FB3-E3C39B71DD7A}" sibTransId="{3E6E2710-EFD8-401C-AB5E-8E3FC61CC877}"/>
    <dgm:cxn modelId="{A5B29512-6C59-4279-9B52-DB1DC0CDF3AD}" type="presOf" srcId="{7110390A-97E0-4416-9677-81582A9CF16A}" destId="{02B1CFB5-1D61-4441-83A1-2A149A89F218}" srcOrd="0" destOrd="0" presId="urn:microsoft.com/office/officeart/2005/8/layout/orgChart1"/>
    <dgm:cxn modelId="{F063701A-7CEA-4166-AD8E-B908299EE315}" type="presOf" srcId="{83496B5B-33BF-4BFC-9FB3-E3C39B71DD7A}" destId="{3CF3330C-4A61-44F4-8640-EDEDFDD80ADC}" srcOrd="0" destOrd="0" presId="urn:microsoft.com/office/officeart/2005/8/layout/orgChart1"/>
    <dgm:cxn modelId="{CCDBC42A-7FE4-4DF5-8A86-526DC043379A}" type="presOf" srcId="{C22E11E8-1B24-4AA2-9896-5CB0E83A37F2}" destId="{5F1F75F1-9BA6-43FB-871C-51A94E97BBE3}" srcOrd="0" destOrd="0" presId="urn:microsoft.com/office/officeart/2005/8/layout/orgChart1"/>
    <dgm:cxn modelId="{F4FF8460-1698-4B3C-BBEF-387CD9B018E3}" type="presOf" srcId="{FDAD7048-6E24-4CF8-AC78-FC28EDF3F087}" destId="{424DB623-2CD3-4217-9CEF-F55B09DC17F3}" srcOrd="0" destOrd="0" presId="urn:microsoft.com/office/officeart/2005/8/layout/orgChart1"/>
    <dgm:cxn modelId="{EBAF4551-4825-4033-9EBE-2BA564AA4B0A}" srcId="{CF84F4FD-CB41-4DAB-9F54-7F17CBB4DD23}" destId="{DA9BAF62-8518-4FEE-88CF-AF7ECED83D98}" srcOrd="0" destOrd="0" parTransId="{16228323-DB79-42AB-B675-52691A77941E}" sibTransId="{4F79D464-7248-482B-B686-DA651A56544D}"/>
    <dgm:cxn modelId="{552D468A-A3FC-48AD-87EC-BDF6041FBA70}" srcId="{CF84F4FD-CB41-4DAB-9F54-7F17CBB4DD23}" destId="{7110390A-97E0-4416-9677-81582A9CF16A}" srcOrd="1" destOrd="0" parTransId="{C22E11E8-1B24-4AA2-9896-5CB0E83A37F2}" sibTransId="{02414E36-B15C-4662-847B-11F22C32198C}"/>
    <dgm:cxn modelId="{4F2D6394-EEA5-4168-B60B-F914DD872BD0}" type="presOf" srcId="{CF84F4FD-CB41-4DAB-9F54-7F17CBB4DD23}" destId="{5A80ACED-6D37-4540-8BC0-F0349857143D}" srcOrd="1" destOrd="0" presId="urn:microsoft.com/office/officeart/2005/8/layout/orgChart1"/>
    <dgm:cxn modelId="{FC94879A-C874-4BA3-B451-C67DCF389CD9}" type="presOf" srcId="{7110390A-97E0-4416-9677-81582A9CF16A}" destId="{26442627-AE8C-4F8E-B7A5-573F0E7AF392}" srcOrd="1" destOrd="0" presId="urn:microsoft.com/office/officeart/2005/8/layout/orgChart1"/>
    <dgm:cxn modelId="{3B67B5AA-8776-4637-93F2-1A1835DB846F}" type="presOf" srcId="{7623AEC7-C802-451D-BA5B-7F4813835DD7}" destId="{071565E4-8256-4D1E-8AEE-B48C29227E1E}" srcOrd="1" destOrd="0" presId="urn:microsoft.com/office/officeart/2005/8/layout/orgChart1"/>
    <dgm:cxn modelId="{EE03C5B8-34F2-4306-9D0A-7F0455333224}" type="presOf" srcId="{16228323-DB79-42AB-B675-52691A77941E}" destId="{5F05EBEC-4E11-4F4E-93CD-F0E6730E9E75}" srcOrd="0" destOrd="0" presId="urn:microsoft.com/office/officeart/2005/8/layout/orgChart1"/>
    <dgm:cxn modelId="{4F3A87BC-AC91-4E55-947F-93F103DAD52F}" srcId="{FDAD7048-6E24-4CF8-AC78-FC28EDF3F087}" destId="{CF84F4FD-CB41-4DAB-9F54-7F17CBB4DD23}" srcOrd="0" destOrd="0" parTransId="{513E5F6A-538D-44F5-97DB-B45449CC4D98}" sibTransId="{E2BC9680-23C3-4CB1-9847-8D0786D77340}"/>
    <dgm:cxn modelId="{365717BF-9140-42A5-8611-DEF0E03C730D}" type="presOf" srcId="{DA9BAF62-8518-4FEE-88CF-AF7ECED83D98}" destId="{C1055190-5AE2-490A-80C9-CC42B753C563}" srcOrd="0" destOrd="0" presId="urn:microsoft.com/office/officeart/2005/8/layout/orgChart1"/>
    <dgm:cxn modelId="{096043D9-4D94-469E-B467-25BCAF8FBD1C}" type="presOf" srcId="{7623AEC7-C802-451D-BA5B-7F4813835DD7}" destId="{DAB29AC6-1BBD-4D58-9A9F-C3B756284E83}" srcOrd="0" destOrd="0" presId="urn:microsoft.com/office/officeart/2005/8/layout/orgChart1"/>
    <dgm:cxn modelId="{D8DE0CFD-C166-43BD-8915-5BCA078D799D}" type="presOf" srcId="{CF84F4FD-CB41-4DAB-9F54-7F17CBB4DD23}" destId="{6D9E1DF4-4951-4726-AAB2-3CDD7D29C11A}" srcOrd="0" destOrd="0" presId="urn:microsoft.com/office/officeart/2005/8/layout/orgChart1"/>
    <dgm:cxn modelId="{159EC797-2A2D-497D-BBE0-0C046CD7DE96}" type="presParOf" srcId="{424DB623-2CD3-4217-9CEF-F55B09DC17F3}" destId="{71964388-A729-4AA6-9AAC-932CD7254549}" srcOrd="0" destOrd="0" presId="urn:microsoft.com/office/officeart/2005/8/layout/orgChart1"/>
    <dgm:cxn modelId="{5D382714-2C68-4BB7-9858-8071DB1C3D27}" type="presParOf" srcId="{71964388-A729-4AA6-9AAC-932CD7254549}" destId="{401131EC-C3BC-41BB-8C5C-F00E75B52C2F}" srcOrd="0" destOrd="0" presId="urn:microsoft.com/office/officeart/2005/8/layout/orgChart1"/>
    <dgm:cxn modelId="{264B06C3-061C-46E1-BE25-F41F5F55C685}" type="presParOf" srcId="{401131EC-C3BC-41BB-8C5C-F00E75B52C2F}" destId="{6D9E1DF4-4951-4726-AAB2-3CDD7D29C11A}" srcOrd="0" destOrd="0" presId="urn:microsoft.com/office/officeart/2005/8/layout/orgChart1"/>
    <dgm:cxn modelId="{9720E25A-127C-4BD3-94DB-FC9AF753571A}" type="presParOf" srcId="{401131EC-C3BC-41BB-8C5C-F00E75B52C2F}" destId="{5A80ACED-6D37-4540-8BC0-F0349857143D}" srcOrd="1" destOrd="0" presId="urn:microsoft.com/office/officeart/2005/8/layout/orgChart1"/>
    <dgm:cxn modelId="{6DDCB357-2A27-43CB-92CB-F9DA02E0983F}" type="presParOf" srcId="{71964388-A729-4AA6-9AAC-932CD7254549}" destId="{B7B60BC7-D41B-4BB5-B361-F460C4B70F23}" srcOrd="1" destOrd="0" presId="urn:microsoft.com/office/officeart/2005/8/layout/orgChart1"/>
    <dgm:cxn modelId="{8548A361-E7DD-4EDD-8DF3-1308E0AA77CD}" type="presParOf" srcId="{B7B60BC7-D41B-4BB5-B361-F460C4B70F23}" destId="{5F1F75F1-9BA6-43FB-871C-51A94E97BBE3}" srcOrd="0" destOrd="0" presId="urn:microsoft.com/office/officeart/2005/8/layout/orgChart1"/>
    <dgm:cxn modelId="{847A7A13-76C3-4A98-B1DB-A1395F9DE3D5}" type="presParOf" srcId="{B7B60BC7-D41B-4BB5-B361-F460C4B70F23}" destId="{297DC221-2F58-4246-ADB3-B5F1B620B2EE}" srcOrd="1" destOrd="0" presId="urn:microsoft.com/office/officeart/2005/8/layout/orgChart1"/>
    <dgm:cxn modelId="{FF1AF68C-1C41-484A-AF7E-7F44A6A7E772}" type="presParOf" srcId="{297DC221-2F58-4246-ADB3-B5F1B620B2EE}" destId="{872E52EB-B817-4FF8-B613-EDC29D78FC1A}" srcOrd="0" destOrd="0" presId="urn:microsoft.com/office/officeart/2005/8/layout/orgChart1"/>
    <dgm:cxn modelId="{2249CF85-544A-4C16-98ED-6DB8C9148FA4}" type="presParOf" srcId="{872E52EB-B817-4FF8-B613-EDC29D78FC1A}" destId="{02B1CFB5-1D61-4441-83A1-2A149A89F218}" srcOrd="0" destOrd="0" presId="urn:microsoft.com/office/officeart/2005/8/layout/orgChart1"/>
    <dgm:cxn modelId="{8254A9D6-9002-4ECA-9BDB-4727922C2D26}" type="presParOf" srcId="{872E52EB-B817-4FF8-B613-EDC29D78FC1A}" destId="{26442627-AE8C-4F8E-B7A5-573F0E7AF392}" srcOrd="1" destOrd="0" presId="urn:microsoft.com/office/officeart/2005/8/layout/orgChart1"/>
    <dgm:cxn modelId="{804EC564-8300-45AE-B876-B85E17463316}" type="presParOf" srcId="{297DC221-2F58-4246-ADB3-B5F1B620B2EE}" destId="{5F26FAD9-5CA1-404F-A5A5-284DDE9707A5}" srcOrd="1" destOrd="0" presId="urn:microsoft.com/office/officeart/2005/8/layout/orgChart1"/>
    <dgm:cxn modelId="{AF7F05EA-5ED5-4A39-BD45-2473EDB13201}" type="presParOf" srcId="{5F26FAD9-5CA1-404F-A5A5-284DDE9707A5}" destId="{3CF3330C-4A61-44F4-8640-EDEDFDD80ADC}" srcOrd="0" destOrd="0" presId="urn:microsoft.com/office/officeart/2005/8/layout/orgChart1"/>
    <dgm:cxn modelId="{19A1586B-4BB1-4F1E-9E7E-7596632EE44A}" type="presParOf" srcId="{5F26FAD9-5CA1-404F-A5A5-284DDE9707A5}" destId="{1C8D8F2F-CE55-4E35-93C0-9BDC98C2D65D}" srcOrd="1" destOrd="0" presId="urn:microsoft.com/office/officeart/2005/8/layout/orgChart1"/>
    <dgm:cxn modelId="{639A2389-464E-4B9F-88E1-9C25FFC6C30A}" type="presParOf" srcId="{1C8D8F2F-CE55-4E35-93C0-9BDC98C2D65D}" destId="{F5527941-7659-430B-8A90-7FFC8065065B}" srcOrd="0" destOrd="0" presId="urn:microsoft.com/office/officeart/2005/8/layout/orgChart1"/>
    <dgm:cxn modelId="{9D84F764-F875-48BA-B922-029DC9E6842D}" type="presParOf" srcId="{F5527941-7659-430B-8A90-7FFC8065065B}" destId="{DAB29AC6-1BBD-4D58-9A9F-C3B756284E83}" srcOrd="0" destOrd="0" presId="urn:microsoft.com/office/officeart/2005/8/layout/orgChart1"/>
    <dgm:cxn modelId="{34E87D4D-DA0D-43CB-8345-DCAE084D29CD}" type="presParOf" srcId="{F5527941-7659-430B-8A90-7FFC8065065B}" destId="{071565E4-8256-4D1E-8AEE-B48C29227E1E}" srcOrd="1" destOrd="0" presId="urn:microsoft.com/office/officeart/2005/8/layout/orgChart1"/>
    <dgm:cxn modelId="{E33B5667-EFCC-4AC4-82DB-5022619236B0}" type="presParOf" srcId="{1C8D8F2F-CE55-4E35-93C0-9BDC98C2D65D}" destId="{415252F9-12A1-4F15-8A44-B07A5D86ABF3}" srcOrd="1" destOrd="0" presId="urn:microsoft.com/office/officeart/2005/8/layout/orgChart1"/>
    <dgm:cxn modelId="{65DF5B2C-3E29-4921-8FF2-B6B306FB7126}" type="presParOf" srcId="{1C8D8F2F-CE55-4E35-93C0-9BDC98C2D65D}" destId="{5E64C7C4-2542-4BE2-B21F-5B9C234988A5}" srcOrd="2" destOrd="0" presId="urn:microsoft.com/office/officeart/2005/8/layout/orgChart1"/>
    <dgm:cxn modelId="{37769EE7-6C81-41B3-9C4D-659D4C119E37}" type="presParOf" srcId="{297DC221-2F58-4246-ADB3-B5F1B620B2EE}" destId="{C91EA29D-694C-4FAC-BB39-E4E0A8BB8AC6}" srcOrd="2" destOrd="0" presId="urn:microsoft.com/office/officeart/2005/8/layout/orgChart1"/>
    <dgm:cxn modelId="{4E671EBA-9985-42E2-8D48-F05083BF37A0}" type="presParOf" srcId="{71964388-A729-4AA6-9AAC-932CD7254549}" destId="{F286BDDB-54A9-408E-818C-579F26CCB87E}" srcOrd="2" destOrd="0" presId="urn:microsoft.com/office/officeart/2005/8/layout/orgChart1"/>
    <dgm:cxn modelId="{04FEE8AF-CFC0-4B51-97DA-9B0E55146CAE}" type="presParOf" srcId="{F286BDDB-54A9-408E-818C-579F26CCB87E}" destId="{5F05EBEC-4E11-4F4E-93CD-F0E6730E9E75}" srcOrd="0" destOrd="0" presId="urn:microsoft.com/office/officeart/2005/8/layout/orgChart1"/>
    <dgm:cxn modelId="{6D828C7A-AC7E-4EDF-BF06-C905196BDAC2}" type="presParOf" srcId="{F286BDDB-54A9-408E-818C-579F26CCB87E}" destId="{D160D477-63E4-44C6-88F2-7B158189733F}" srcOrd="1" destOrd="0" presId="urn:microsoft.com/office/officeart/2005/8/layout/orgChart1"/>
    <dgm:cxn modelId="{808843C6-3467-462D-AB64-CD364ADF0A51}" type="presParOf" srcId="{D160D477-63E4-44C6-88F2-7B158189733F}" destId="{6962F444-69CB-4656-88EE-A4DC45DC1CF2}" srcOrd="0" destOrd="0" presId="urn:microsoft.com/office/officeart/2005/8/layout/orgChart1"/>
    <dgm:cxn modelId="{0287CEBC-2BB7-4BF6-9BE5-84B39DFB6A40}" type="presParOf" srcId="{6962F444-69CB-4656-88EE-A4DC45DC1CF2}" destId="{C1055190-5AE2-490A-80C9-CC42B753C563}" srcOrd="0" destOrd="0" presId="urn:microsoft.com/office/officeart/2005/8/layout/orgChart1"/>
    <dgm:cxn modelId="{B291E3D8-0EA1-49DE-BEC8-41C835AC4014}" type="presParOf" srcId="{6962F444-69CB-4656-88EE-A4DC45DC1CF2}" destId="{E1FB969D-03D0-436B-8C9E-2DEBD91A8F96}" srcOrd="1" destOrd="0" presId="urn:microsoft.com/office/officeart/2005/8/layout/orgChart1"/>
    <dgm:cxn modelId="{9B8141AC-A348-458C-AB15-D0F22B08C6EB}" type="presParOf" srcId="{D160D477-63E4-44C6-88F2-7B158189733F}" destId="{985378E3-6817-463C-B6BD-79806B99C43D}" srcOrd="1" destOrd="0" presId="urn:microsoft.com/office/officeart/2005/8/layout/orgChart1"/>
    <dgm:cxn modelId="{88F60628-F71F-4899-99BA-0383AC74708B}" type="presParOf" srcId="{D160D477-63E4-44C6-88F2-7B158189733F}" destId="{DBC1198C-7D90-45E0-AC28-B073339611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8C00F-A0C6-453A-B9E8-D2331DA826F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D8E16424-E88C-4C46-AFE9-3D871202F5E1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Признание Устава,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Участие в хоздеятельности</a:t>
          </a:r>
        </a:p>
      </dgm:t>
    </dgm:pt>
    <dgm:pt modelId="{D1A0F015-4C6B-4270-A213-98D57C30F9A8}" type="parTrans" cxnId="{901A6EC8-2F66-4419-81FE-D6B701474BB6}">
      <dgm:prSet/>
      <dgm:spPr/>
      <dgm:t>
        <a:bodyPr/>
        <a:lstStyle/>
        <a:p>
          <a:endParaRPr lang="ru-RU"/>
        </a:p>
      </dgm:t>
    </dgm:pt>
    <dgm:pt modelId="{4D646298-A0D5-46EF-9103-75E715F7B5C8}" type="sibTrans" cxnId="{901A6EC8-2F66-4419-81FE-D6B701474BB6}">
      <dgm:prSet/>
      <dgm:spPr/>
      <dgm:t>
        <a:bodyPr/>
        <a:lstStyle/>
        <a:p>
          <a:endParaRPr lang="ru-RU"/>
        </a:p>
      </dgm:t>
    </dgm:pt>
    <dgm:pt modelId="{8D9D8C24-7AB6-49C9-AABF-17ECF4FD1B7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Сельскохозяйственные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товаропроизводители: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граждане и юрлица</a:t>
          </a:r>
        </a:p>
      </dgm:t>
    </dgm:pt>
    <dgm:pt modelId="{A4E81AF1-05E7-4FB1-BA5A-4477847C1FA6}" type="parTrans" cxnId="{B5413EB7-071E-4FAA-A0AB-AD5D9AAB39FE}">
      <dgm:prSet/>
      <dgm:spPr/>
      <dgm:t>
        <a:bodyPr/>
        <a:lstStyle/>
        <a:p>
          <a:endParaRPr lang="ru-RU"/>
        </a:p>
      </dgm:t>
    </dgm:pt>
    <dgm:pt modelId="{8066DC0B-A326-47E5-BE0D-022BF18E4B82}" type="sibTrans" cxnId="{B5413EB7-071E-4FAA-A0AB-AD5D9AAB39FE}">
      <dgm:prSet/>
      <dgm:spPr/>
      <dgm:t>
        <a:bodyPr/>
        <a:lstStyle/>
        <a:p>
          <a:endParaRPr lang="ru-RU"/>
        </a:p>
      </dgm:t>
    </dgm:pt>
    <dgm:pt modelId="{B80FF66B-C19B-4C27-8347-D35DF75A9C3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Владельцы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ЛПХ</a:t>
          </a:r>
        </a:p>
      </dgm:t>
    </dgm:pt>
    <dgm:pt modelId="{936EA44B-E073-4EB9-84AF-657F26516A9A}" type="parTrans" cxnId="{011300F0-BC76-4493-87E3-40D148D9E16A}">
      <dgm:prSet/>
      <dgm:spPr/>
      <dgm:t>
        <a:bodyPr/>
        <a:lstStyle/>
        <a:p>
          <a:endParaRPr lang="ru-RU"/>
        </a:p>
      </dgm:t>
    </dgm:pt>
    <dgm:pt modelId="{6C061AE8-788B-4BA6-843A-9AFCC5722D27}" type="sibTrans" cxnId="{011300F0-BC76-4493-87E3-40D148D9E16A}">
      <dgm:prSet/>
      <dgm:spPr/>
      <dgm:t>
        <a:bodyPr/>
        <a:lstStyle/>
        <a:p>
          <a:endParaRPr lang="ru-RU"/>
        </a:p>
      </dgm:t>
    </dgm:pt>
    <dgm:pt modelId="{D061530E-82D3-458F-8FD2-74FD323A1A1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Члены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работники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КФХ и СХО</a:t>
          </a:r>
        </a:p>
      </dgm:t>
    </dgm:pt>
    <dgm:pt modelId="{BDBAE98C-DD83-477D-8A77-517C3C33BB9C}" type="parTrans" cxnId="{754F30A1-7BF3-4707-BFAC-35A98D8BDFCA}">
      <dgm:prSet/>
      <dgm:spPr/>
      <dgm:t>
        <a:bodyPr/>
        <a:lstStyle/>
        <a:p>
          <a:endParaRPr lang="ru-RU"/>
        </a:p>
      </dgm:t>
    </dgm:pt>
    <dgm:pt modelId="{F7B39C0D-6953-4B01-83A1-5B2706A7D7BD}" type="sibTrans" cxnId="{754F30A1-7BF3-4707-BFAC-35A98D8BDFCA}">
      <dgm:prSet/>
      <dgm:spPr/>
      <dgm:t>
        <a:bodyPr/>
        <a:lstStyle/>
        <a:p>
          <a:endParaRPr lang="ru-RU"/>
        </a:p>
      </dgm:t>
    </dgm:pt>
    <dgm:pt modelId="{A1E2F828-E4DE-4507-BADD-1461E6F540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Граждане и юрлица, оказывающие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услуги потребительским кооперативам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или сельскохозяйственным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Товаропроизводителям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либо являются работниками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учреждений социального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обслуживания населения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сельских поселений</a:t>
          </a:r>
        </a:p>
      </dgm:t>
    </dgm:pt>
    <dgm:pt modelId="{BE420550-7C5D-4B95-A00E-A9778F6C3E13}" type="parTrans" cxnId="{78F54B26-670D-4F2C-A499-FA46DA43F3FC}">
      <dgm:prSet/>
      <dgm:spPr/>
      <dgm:t>
        <a:bodyPr/>
        <a:lstStyle/>
        <a:p>
          <a:endParaRPr lang="ru-RU"/>
        </a:p>
      </dgm:t>
    </dgm:pt>
    <dgm:pt modelId="{D8F32F42-5335-46D1-8DA2-F0B6E26A57BC}" type="sibTrans" cxnId="{78F54B26-670D-4F2C-A499-FA46DA43F3FC}">
      <dgm:prSet/>
      <dgm:spPr/>
      <dgm:t>
        <a:bodyPr/>
        <a:lstStyle/>
        <a:p>
          <a:endParaRPr lang="ru-RU"/>
        </a:p>
      </dgm:t>
    </dgm:pt>
    <dgm:pt modelId="{A580474F-C1CC-425C-82FB-6E5C089412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Сельскохозяйственные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потребительские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кооперативы</a:t>
          </a:r>
        </a:p>
      </dgm:t>
    </dgm:pt>
    <dgm:pt modelId="{52DC1AB0-6EA0-487A-AB81-68D8A92779E9}" type="parTrans" cxnId="{545597AE-F7D9-458E-8095-87E1429C18AC}">
      <dgm:prSet/>
      <dgm:spPr/>
      <dgm:t>
        <a:bodyPr/>
        <a:lstStyle/>
        <a:p>
          <a:endParaRPr lang="ru-RU"/>
        </a:p>
      </dgm:t>
    </dgm:pt>
    <dgm:pt modelId="{3E67EC3C-6E46-4794-84A5-64447C2637E8}" type="sibTrans" cxnId="{545597AE-F7D9-458E-8095-87E1429C18AC}">
      <dgm:prSet/>
      <dgm:spPr/>
      <dgm:t>
        <a:bodyPr/>
        <a:lstStyle/>
        <a:p>
          <a:endParaRPr lang="ru-RU"/>
        </a:p>
      </dgm:t>
    </dgm:pt>
    <dgm:pt modelId="{DC212578-C3D0-4391-BC36-610BA222ACA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Садоводы,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огородники,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животноводы</a:t>
          </a:r>
        </a:p>
      </dgm:t>
    </dgm:pt>
    <dgm:pt modelId="{009BB35A-AFC2-442C-8199-2D72B8FAB346}" type="parTrans" cxnId="{E5D0B578-47F8-4059-915B-777E7F2D0B67}">
      <dgm:prSet/>
      <dgm:spPr/>
      <dgm:t>
        <a:bodyPr/>
        <a:lstStyle/>
        <a:p>
          <a:endParaRPr lang="ru-RU"/>
        </a:p>
      </dgm:t>
    </dgm:pt>
    <dgm:pt modelId="{916C77DE-41C3-44FE-93C0-0DDCC10637A1}" type="sibTrans" cxnId="{E5D0B578-47F8-4059-915B-777E7F2D0B67}">
      <dgm:prSet/>
      <dgm:spPr/>
      <dgm:t>
        <a:bodyPr/>
        <a:lstStyle/>
        <a:p>
          <a:endParaRPr lang="ru-RU"/>
        </a:p>
      </dgm:t>
    </dgm:pt>
    <dgm:pt modelId="{1A841B09-5213-4B75-A17D-DB247CE50D90}" type="pres">
      <dgm:prSet presAssocID="{E6A8C00F-A0C6-453A-B9E8-D2331DA826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F04007-0372-4201-B36F-34B63C417869}" type="pres">
      <dgm:prSet presAssocID="{D8E16424-E88C-4C46-AFE9-3D871202F5E1}" presName="centerShape" presStyleLbl="node0" presStyleIdx="0" presStyleCnt="1"/>
      <dgm:spPr/>
    </dgm:pt>
    <dgm:pt modelId="{A7D110ED-5A90-4D6A-BF4E-601DC2F935A3}" type="pres">
      <dgm:prSet presAssocID="{A4E81AF1-05E7-4FB1-BA5A-4477847C1FA6}" presName="Name9" presStyleLbl="parChTrans1D2" presStyleIdx="0" presStyleCnt="6"/>
      <dgm:spPr/>
    </dgm:pt>
    <dgm:pt modelId="{B53AAE86-BA27-4B9D-9EAC-F7F43E51FD8B}" type="pres">
      <dgm:prSet presAssocID="{A4E81AF1-05E7-4FB1-BA5A-4477847C1FA6}" presName="connTx" presStyleLbl="parChTrans1D2" presStyleIdx="0" presStyleCnt="6"/>
      <dgm:spPr/>
    </dgm:pt>
    <dgm:pt modelId="{18353290-9C7C-41B5-992D-3A8068510944}" type="pres">
      <dgm:prSet presAssocID="{8D9D8C24-7AB6-49C9-AABF-17ECF4FD1B70}" presName="node" presStyleLbl="node1" presStyleIdx="0" presStyleCnt="6">
        <dgm:presLayoutVars>
          <dgm:bulletEnabled val="1"/>
        </dgm:presLayoutVars>
      </dgm:prSet>
      <dgm:spPr/>
    </dgm:pt>
    <dgm:pt modelId="{FEBA5056-F964-494B-9E1F-F989961C5B54}" type="pres">
      <dgm:prSet presAssocID="{936EA44B-E073-4EB9-84AF-657F26516A9A}" presName="Name9" presStyleLbl="parChTrans1D2" presStyleIdx="1" presStyleCnt="6"/>
      <dgm:spPr/>
    </dgm:pt>
    <dgm:pt modelId="{1A9BAB55-BF87-4B6D-9DD0-94936DF576C3}" type="pres">
      <dgm:prSet presAssocID="{936EA44B-E073-4EB9-84AF-657F26516A9A}" presName="connTx" presStyleLbl="parChTrans1D2" presStyleIdx="1" presStyleCnt="6"/>
      <dgm:spPr/>
    </dgm:pt>
    <dgm:pt modelId="{5FE2B5BD-370E-4902-B06F-33E35F6D667E}" type="pres">
      <dgm:prSet presAssocID="{B80FF66B-C19B-4C27-8347-D35DF75A9C36}" presName="node" presStyleLbl="node1" presStyleIdx="1" presStyleCnt="6">
        <dgm:presLayoutVars>
          <dgm:bulletEnabled val="1"/>
        </dgm:presLayoutVars>
      </dgm:prSet>
      <dgm:spPr/>
    </dgm:pt>
    <dgm:pt modelId="{64C43206-3CD5-4C16-8261-BEFD576F52B3}" type="pres">
      <dgm:prSet presAssocID="{BDBAE98C-DD83-477D-8A77-517C3C33BB9C}" presName="Name9" presStyleLbl="parChTrans1D2" presStyleIdx="2" presStyleCnt="6"/>
      <dgm:spPr/>
    </dgm:pt>
    <dgm:pt modelId="{FFDF74E1-FF84-4D06-B39D-AF876D2CFD1F}" type="pres">
      <dgm:prSet presAssocID="{BDBAE98C-DD83-477D-8A77-517C3C33BB9C}" presName="connTx" presStyleLbl="parChTrans1D2" presStyleIdx="2" presStyleCnt="6"/>
      <dgm:spPr/>
    </dgm:pt>
    <dgm:pt modelId="{A8E31146-1E7F-454F-AB80-F21BC4AF847D}" type="pres">
      <dgm:prSet presAssocID="{D061530E-82D3-458F-8FD2-74FD323A1A1F}" presName="node" presStyleLbl="node1" presStyleIdx="2" presStyleCnt="6">
        <dgm:presLayoutVars>
          <dgm:bulletEnabled val="1"/>
        </dgm:presLayoutVars>
      </dgm:prSet>
      <dgm:spPr/>
    </dgm:pt>
    <dgm:pt modelId="{1156056E-211E-4C24-9D0A-58D726E3FE7C}" type="pres">
      <dgm:prSet presAssocID="{BE420550-7C5D-4B95-A00E-A9778F6C3E13}" presName="Name9" presStyleLbl="parChTrans1D2" presStyleIdx="3" presStyleCnt="6"/>
      <dgm:spPr/>
    </dgm:pt>
    <dgm:pt modelId="{2D90C5C4-48EC-4226-B73C-067993B835C1}" type="pres">
      <dgm:prSet presAssocID="{BE420550-7C5D-4B95-A00E-A9778F6C3E13}" presName="connTx" presStyleLbl="parChTrans1D2" presStyleIdx="3" presStyleCnt="6"/>
      <dgm:spPr/>
    </dgm:pt>
    <dgm:pt modelId="{EB8EC704-8228-4F34-BF6B-1F8B132B3B51}" type="pres">
      <dgm:prSet presAssocID="{A1E2F828-E4DE-4507-BADD-1461E6F540B4}" presName="node" presStyleLbl="node1" presStyleIdx="3" presStyleCnt="6">
        <dgm:presLayoutVars>
          <dgm:bulletEnabled val="1"/>
        </dgm:presLayoutVars>
      </dgm:prSet>
      <dgm:spPr/>
    </dgm:pt>
    <dgm:pt modelId="{DA6F2E3C-A0A1-4E51-89E8-EA9EF43D42D2}" type="pres">
      <dgm:prSet presAssocID="{52DC1AB0-6EA0-487A-AB81-68D8A92779E9}" presName="Name9" presStyleLbl="parChTrans1D2" presStyleIdx="4" presStyleCnt="6"/>
      <dgm:spPr/>
    </dgm:pt>
    <dgm:pt modelId="{00D44713-485E-4949-8927-37D5FC5E05B1}" type="pres">
      <dgm:prSet presAssocID="{52DC1AB0-6EA0-487A-AB81-68D8A92779E9}" presName="connTx" presStyleLbl="parChTrans1D2" presStyleIdx="4" presStyleCnt="6"/>
      <dgm:spPr/>
    </dgm:pt>
    <dgm:pt modelId="{37F5014C-21F5-4B5B-9E2B-1F02605F95EC}" type="pres">
      <dgm:prSet presAssocID="{A580474F-C1CC-425C-82FB-6E5C08941295}" presName="node" presStyleLbl="node1" presStyleIdx="4" presStyleCnt="6">
        <dgm:presLayoutVars>
          <dgm:bulletEnabled val="1"/>
        </dgm:presLayoutVars>
      </dgm:prSet>
      <dgm:spPr/>
    </dgm:pt>
    <dgm:pt modelId="{12CDEB4B-3054-4194-804C-8A932367A3FB}" type="pres">
      <dgm:prSet presAssocID="{009BB35A-AFC2-442C-8199-2D72B8FAB346}" presName="Name9" presStyleLbl="parChTrans1D2" presStyleIdx="5" presStyleCnt="6"/>
      <dgm:spPr/>
    </dgm:pt>
    <dgm:pt modelId="{FAB2B4ED-228C-4A3C-8E21-BAE9C7CEC82B}" type="pres">
      <dgm:prSet presAssocID="{009BB35A-AFC2-442C-8199-2D72B8FAB346}" presName="connTx" presStyleLbl="parChTrans1D2" presStyleIdx="5" presStyleCnt="6"/>
      <dgm:spPr/>
    </dgm:pt>
    <dgm:pt modelId="{4246367D-8F28-4AF1-ADB2-2EF6DBD73662}" type="pres">
      <dgm:prSet presAssocID="{DC212578-C3D0-4391-BC36-610BA222ACAF}" presName="node" presStyleLbl="node1" presStyleIdx="5" presStyleCnt="6">
        <dgm:presLayoutVars>
          <dgm:bulletEnabled val="1"/>
        </dgm:presLayoutVars>
      </dgm:prSet>
      <dgm:spPr/>
    </dgm:pt>
  </dgm:ptLst>
  <dgm:cxnLst>
    <dgm:cxn modelId="{EFE99702-D54A-4588-81D0-56EB12E53290}" type="presOf" srcId="{D061530E-82D3-458F-8FD2-74FD323A1A1F}" destId="{A8E31146-1E7F-454F-AB80-F21BC4AF847D}" srcOrd="0" destOrd="0" presId="urn:microsoft.com/office/officeart/2005/8/layout/radial1"/>
    <dgm:cxn modelId="{6AC1CB10-494C-49C3-821E-C6DDBC12A0DB}" type="presOf" srcId="{BE420550-7C5D-4B95-A00E-A9778F6C3E13}" destId="{2D90C5C4-48EC-4226-B73C-067993B835C1}" srcOrd="1" destOrd="0" presId="urn:microsoft.com/office/officeart/2005/8/layout/radial1"/>
    <dgm:cxn modelId="{23DDF613-BF48-49E7-93AE-1C07A74E2B16}" type="presOf" srcId="{A580474F-C1CC-425C-82FB-6E5C08941295}" destId="{37F5014C-21F5-4B5B-9E2B-1F02605F95EC}" srcOrd="0" destOrd="0" presId="urn:microsoft.com/office/officeart/2005/8/layout/radial1"/>
    <dgm:cxn modelId="{92CA7015-1A2D-4773-B920-C83DDE8FDF3E}" type="presOf" srcId="{009BB35A-AFC2-442C-8199-2D72B8FAB346}" destId="{12CDEB4B-3054-4194-804C-8A932367A3FB}" srcOrd="0" destOrd="0" presId="urn:microsoft.com/office/officeart/2005/8/layout/radial1"/>
    <dgm:cxn modelId="{78F54B26-670D-4F2C-A499-FA46DA43F3FC}" srcId="{D8E16424-E88C-4C46-AFE9-3D871202F5E1}" destId="{A1E2F828-E4DE-4507-BADD-1461E6F540B4}" srcOrd="3" destOrd="0" parTransId="{BE420550-7C5D-4B95-A00E-A9778F6C3E13}" sibTransId="{D8F32F42-5335-46D1-8DA2-F0B6E26A57BC}"/>
    <dgm:cxn modelId="{4101D735-F072-4EA8-B75A-F42510E64AF2}" type="presOf" srcId="{B80FF66B-C19B-4C27-8347-D35DF75A9C36}" destId="{5FE2B5BD-370E-4902-B06F-33E35F6D667E}" srcOrd="0" destOrd="0" presId="urn:microsoft.com/office/officeart/2005/8/layout/radial1"/>
    <dgm:cxn modelId="{EAC65B60-1837-414D-BB7D-3E8826B6EE4D}" type="presOf" srcId="{A4E81AF1-05E7-4FB1-BA5A-4477847C1FA6}" destId="{B53AAE86-BA27-4B9D-9EAC-F7F43E51FD8B}" srcOrd="1" destOrd="0" presId="urn:microsoft.com/office/officeart/2005/8/layout/radial1"/>
    <dgm:cxn modelId="{53D45C61-3568-42D5-B11C-517B7499F5B8}" type="presOf" srcId="{A1E2F828-E4DE-4507-BADD-1461E6F540B4}" destId="{EB8EC704-8228-4F34-BF6B-1F8B132B3B51}" srcOrd="0" destOrd="0" presId="urn:microsoft.com/office/officeart/2005/8/layout/radial1"/>
    <dgm:cxn modelId="{4536FC45-BE57-42C8-BE10-BC18C113C045}" type="presOf" srcId="{BDBAE98C-DD83-477D-8A77-517C3C33BB9C}" destId="{64C43206-3CD5-4C16-8261-BEFD576F52B3}" srcOrd="0" destOrd="0" presId="urn:microsoft.com/office/officeart/2005/8/layout/radial1"/>
    <dgm:cxn modelId="{7C60C666-2DD4-4FF4-AA8C-769DE103CA6C}" type="presOf" srcId="{BDBAE98C-DD83-477D-8A77-517C3C33BB9C}" destId="{FFDF74E1-FF84-4D06-B39D-AF876D2CFD1F}" srcOrd="1" destOrd="0" presId="urn:microsoft.com/office/officeart/2005/8/layout/radial1"/>
    <dgm:cxn modelId="{58DD5D49-F317-44C7-B804-458060DD0ACE}" type="presOf" srcId="{BE420550-7C5D-4B95-A00E-A9778F6C3E13}" destId="{1156056E-211E-4C24-9D0A-58D726E3FE7C}" srcOrd="0" destOrd="0" presId="urn:microsoft.com/office/officeart/2005/8/layout/radial1"/>
    <dgm:cxn modelId="{84737150-77D7-4301-A38D-50A3B5D10594}" type="presOf" srcId="{52DC1AB0-6EA0-487A-AB81-68D8A92779E9}" destId="{00D44713-485E-4949-8927-37D5FC5E05B1}" srcOrd="1" destOrd="0" presId="urn:microsoft.com/office/officeart/2005/8/layout/radial1"/>
    <dgm:cxn modelId="{7AE55475-B85A-4472-AFD7-012A82E8E1F6}" type="presOf" srcId="{E6A8C00F-A0C6-453A-B9E8-D2331DA826FF}" destId="{1A841B09-5213-4B75-A17D-DB247CE50D90}" srcOrd="0" destOrd="0" presId="urn:microsoft.com/office/officeart/2005/8/layout/radial1"/>
    <dgm:cxn modelId="{E5D0B578-47F8-4059-915B-777E7F2D0B67}" srcId="{D8E16424-E88C-4C46-AFE9-3D871202F5E1}" destId="{DC212578-C3D0-4391-BC36-610BA222ACAF}" srcOrd="5" destOrd="0" parTransId="{009BB35A-AFC2-442C-8199-2D72B8FAB346}" sibTransId="{916C77DE-41C3-44FE-93C0-0DDCC10637A1}"/>
    <dgm:cxn modelId="{C1492484-B74E-4741-8E58-546968EFD934}" type="presOf" srcId="{009BB35A-AFC2-442C-8199-2D72B8FAB346}" destId="{FAB2B4ED-228C-4A3C-8E21-BAE9C7CEC82B}" srcOrd="1" destOrd="0" presId="urn:microsoft.com/office/officeart/2005/8/layout/radial1"/>
    <dgm:cxn modelId="{FDD9CB8B-87BD-41E7-B188-51FE68EEDCAC}" type="presOf" srcId="{A4E81AF1-05E7-4FB1-BA5A-4477847C1FA6}" destId="{A7D110ED-5A90-4D6A-BF4E-601DC2F935A3}" srcOrd="0" destOrd="0" presId="urn:microsoft.com/office/officeart/2005/8/layout/radial1"/>
    <dgm:cxn modelId="{637E5E9C-7827-405B-867B-A3912C70530E}" type="presOf" srcId="{D8E16424-E88C-4C46-AFE9-3D871202F5E1}" destId="{5BF04007-0372-4201-B36F-34B63C417869}" srcOrd="0" destOrd="0" presId="urn:microsoft.com/office/officeart/2005/8/layout/radial1"/>
    <dgm:cxn modelId="{754F30A1-7BF3-4707-BFAC-35A98D8BDFCA}" srcId="{D8E16424-E88C-4C46-AFE9-3D871202F5E1}" destId="{D061530E-82D3-458F-8FD2-74FD323A1A1F}" srcOrd="2" destOrd="0" parTransId="{BDBAE98C-DD83-477D-8A77-517C3C33BB9C}" sibTransId="{F7B39C0D-6953-4B01-83A1-5B2706A7D7BD}"/>
    <dgm:cxn modelId="{545597AE-F7D9-458E-8095-87E1429C18AC}" srcId="{D8E16424-E88C-4C46-AFE9-3D871202F5E1}" destId="{A580474F-C1CC-425C-82FB-6E5C08941295}" srcOrd="4" destOrd="0" parTransId="{52DC1AB0-6EA0-487A-AB81-68D8A92779E9}" sibTransId="{3E67EC3C-6E46-4794-84A5-64447C2637E8}"/>
    <dgm:cxn modelId="{B5413EB7-071E-4FAA-A0AB-AD5D9AAB39FE}" srcId="{D8E16424-E88C-4C46-AFE9-3D871202F5E1}" destId="{8D9D8C24-7AB6-49C9-AABF-17ECF4FD1B70}" srcOrd="0" destOrd="0" parTransId="{A4E81AF1-05E7-4FB1-BA5A-4477847C1FA6}" sibTransId="{8066DC0B-A326-47E5-BE0D-022BF18E4B82}"/>
    <dgm:cxn modelId="{CA67A3BA-C1EB-4968-AD6D-81AD59591AD6}" type="presOf" srcId="{52DC1AB0-6EA0-487A-AB81-68D8A92779E9}" destId="{DA6F2E3C-A0A1-4E51-89E8-EA9EF43D42D2}" srcOrd="0" destOrd="0" presId="urn:microsoft.com/office/officeart/2005/8/layout/radial1"/>
    <dgm:cxn modelId="{1F54BABC-B999-4264-9E2B-50D274417277}" type="presOf" srcId="{936EA44B-E073-4EB9-84AF-657F26516A9A}" destId="{FEBA5056-F964-494B-9E1F-F989961C5B54}" srcOrd="0" destOrd="0" presId="urn:microsoft.com/office/officeart/2005/8/layout/radial1"/>
    <dgm:cxn modelId="{901A6EC8-2F66-4419-81FE-D6B701474BB6}" srcId="{E6A8C00F-A0C6-453A-B9E8-D2331DA826FF}" destId="{D8E16424-E88C-4C46-AFE9-3D871202F5E1}" srcOrd="0" destOrd="0" parTransId="{D1A0F015-4C6B-4270-A213-98D57C30F9A8}" sibTransId="{4D646298-A0D5-46EF-9103-75E715F7B5C8}"/>
    <dgm:cxn modelId="{978626D2-AA29-4E26-9C10-13AFD1196AFB}" type="presOf" srcId="{8D9D8C24-7AB6-49C9-AABF-17ECF4FD1B70}" destId="{18353290-9C7C-41B5-992D-3A8068510944}" srcOrd="0" destOrd="0" presId="urn:microsoft.com/office/officeart/2005/8/layout/radial1"/>
    <dgm:cxn modelId="{011300F0-BC76-4493-87E3-40D148D9E16A}" srcId="{D8E16424-E88C-4C46-AFE9-3D871202F5E1}" destId="{B80FF66B-C19B-4C27-8347-D35DF75A9C36}" srcOrd="1" destOrd="0" parTransId="{936EA44B-E073-4EB9-84AF-657F26516A9A}" sibTransId="{6C061AE8-788B-4BA6-843A-9AFCC5722D27}"/>
    <dgm:cxn modelId="{854C97F9-82F5-402F-A5CC-B8EE0BB0AD5B}" type="presOf" srcId="{936EA44B-E073-4EB9-84AF-657F26516A9A}" destId="{1A9BAB55-BF87-4B6D-9DD0-94936DF576C3}" srcOrd="1" destOrd="0" presId="urn:microsoft.com/office/officeart/2005/8/layout/radial1"/>
    <dgm:cxn modelId="{3B8BDDFE-7821-4F63-B6D0-44ABFF6EFECC}" type="presOf" srcId="{DC212578-C3D0-4391-BC36-610BA222ACAF}" destId="{4246367D-8F28-4AF1-ADB2-2EF6DBD73662}" srcOrd="0" destOrd="0" presId="urn:microsoft.com/office/officeart/2005/8/layout/radial1"/>
    <dgm:cxn modelId="{3711674A-4C45-4519-B79D-91A9F5313E95}" type="presParOf" srcId="{1A841B09-5213-4B75-A17D-DB247CE50D90}" destId="{5BF04007-0372-4201-B36F-34B63C417869}" srcOrd="0" destOrd="0" presId="urn:microsoft.com/office/officeart/2005/8/layout/radial1"/>
    <dgm:cxn modelId="{7EEB44AD-B3B5-42EF-9F39-433A1481B4C9}" type="presParOf" srcId="{1A841B09-5213-4B75-A17D-DB247CE50D90}" destId="{A7D110ED-5A90-4D6A-BF4E-601DC2F935A3}" srcOrd="1" destOrd="0" presId="urn:microsoft.com/office/officeart/2005/8/layout/radial1"/>
    <dgm:cxn modelId="{F41A1D8D-40D2-4F4F-A38E-FD168DF14E17}" type="presParOf" srcId="{A7D110ED-5A90-4D6A-BF4E-601DC2F935A3}" destId="{B53AAE86-BA27-4B9D-9EAC-F7F43E51FD8B}" srcOrd="0" destOrd="0" presId="urn:microsoft.com/office/officeart/2005/8/layout/radial1"/>
    <dgm:cxn modelId="{021B9409-A6FD-45A7-A890-4AA887243818}" type="presParOf" srcId="{1A841B09-5213-4B75-A17D-DB247CE50D90}" destId="{18353290-9C7C-41B5-992D-3A8068510944}" srcOrd="2" destOrd="0" presId="urn:microsoft.com/office/officeart/2005/8/layout/radial1"/>
    <dgm:cxn modelId="{F51E3DBD-3F69-485A-8AFB-2344365A0B55}" type="presParOf" srcId="{1A841B09-5213-4B75-A17D-DB247CE50D90}" destId="{FEBA5056-F964-494B-9E1F-F989961C5B54}" srcOrd="3" destOrd="0" presId="urn:microsoft.com/office/officeart/2005/8/layout/radial1"/>
    <dgm:cxn modelId="{5D03A6F5-D06D-44B7-BB3B-A3498B5887D5}" type="presParOf" srcId="{FEBA5056-F964-494B-9E1F-F989961C5B54}" destId="{1A9BAB55-BF87-4B6D-9DD0-94936DF576C3}" srcOrd="0" destOrd="0" presId="urn:microsoft.com/office/officeart/2005/8/layout/radial1"/>
    <dgm:cxn modelId="{3F1FE00D-ADB0-4B45-9294-23305B065445}" type="presParOf" srcId="{1A841B09-5213-4B75-A17D-DB247CE50D90}" destId="{5FE2B5BD-370E-4902-B06F-33E35F6D667E}" srcOrd="4" destOrd="0" presId="urn:microsoft.com/office/officeart/2005/8/layout/radial1"/>
    <dgm:cxn modelId="{BF418C02-8640-438C-971D-779C012BEF9D}" type="presParOf" srcId="{1A841B09-5213-4B75-A17D-DB247CE50D90}" destId="{64C43206-3CD5-4C16-8261-BEFD576F52B3}" srcOrd="5" destOrd="0" presId="urn:microsoft.com/office/officeart/2005/8/layout/radial1"/>
    <dgm:cxn modelId="{93DA9629-75F8-4E7C-A540-34F39BBF5820}" type="presParOf" srcId="{64C43206-3CD5-4C16-8261-BEFD576F52B3}" destId="{FFDF74E1-FF84-4D06-B39D-AF876D2CFD1F}" srcOrd="0" destOrd="0" presId="urn:microsoft.com/office/officeart/2005/8/layout/radial1"/>
    <dgm:cxn modelId="{1AC28918-97E4-49EC-A934-9B7FC45A73DF}" type="presParOf" srcId="{1A841B09-5213-4B75-A17D-DB247CE50D90}" destId="{A8E31146-1E7F-454F-AB80-F21BC4AF847D}" srcOrd="6" destOrd="0" presId="urn:microsoft.com/office/officeart/2005/8/layout/radial1"/>
    <dgm:cxn modelId="{C8C607EE-9C74-4E66-BA4D-F4E358443FC1}" type="presParOf" srcId="{1A841B09-5213-4B75-A17D-DB247CE50D90}" destId="{1156056E-211E-4C24-9D0A-58D726E3FE7C}" srcOrd="7" destOrd="0" presId="urn:microsoft.com/office/officeart/2005/8/layout/radial1"/>
    <dgm:cxn modelId="{1277BDAA-C2C4-401D-BF6F-843C1AB53974}" type="presParOf" srcId="{1156056E-211E-4C24-9D0A-58D726E3FE7C}" destId="{2D90C5C4-48EC-4226-B73C-067993B835C1}" srcOrd="0" destOrd="0" presId="urn:microsoft.com/office/officeart/2005/8/layout/radial1"/>
    <dgm:cxn modelId="{D47FDA6E-5DCA-4765-8A21-7EA2261F063E}" type="presParOf" srcId="{1A841B09-5213-4B75-A17D-DB247CE50D90}" destId="{EB8EC704-8228-4F34-BF6B-1F8B132B3B51}" srcOrd="8" destOrd="0" presId="urn:microsoft.com/office/officeart/2005/8/layout/radial1"/>
    <dgm:cxn modelId="{C21A06A1-1E73-48CC-9B4D-08FA0EEA91FB}" type="presParOf" srcId="{1A841B09-5213-4B75-A17D-DB247CE50D90}" destId="{DA6F2E3C-A0A1-4E51-89E8-EA9EF43D42D2}" srcOrd="9" destOrd="0" presId="urn:microsoft.com/office/officeart/2005/8/layout/radial1"/>
    <dgm:cxn modelId="{AB0D6C0A-F1DE-4B10-8572-379C62902513}" type="presParOf" srcId="{DA6F2E3C-A0A1-4E51-89E8-EA9EF43D42D2}" destId="{00D44713-485E-4949-8927-37D5FC5E05B1}" srcOrd="0" destOrd="0" presId="urn:microsoft.com/office/officeart/2005/8/layout/radial1"/>
    <dgm:cxn modelId="{00FB28B9-651D-4350-A8F0-6244ACBCEB3E}" type="presParOf" srcId="{1A841B09-5213-4B75-A17D-DB247CE50D90}" destId="{37F5014C-21F5-4B5B-9E2B-1F02605F95EC}" srcOrd="10" destOrd="0" presId="urn:microsoft.com/office/officeart/2005/8/layout/radial1"/>
    <dgm:cxn modelId="{48A6CDD3-F02C-4572-B4EA-6FB0E2491806}" type="presParOf" srcId="{1A841B09-5213-4B75-A17D-DB247CE50D90}" destId="{12CDEB4B-3054-4194-804C-8A932367A3FB}" srcOrd="11" destOrd="0" presId="urn:microsoft.com/office/officeart/2005/8/layout/radial1"/>
    <dgm:cxn modelId="{C906BC7D-7296-4100-91D8-F04548967AFE}" type="presParOf" srcId="{12CDEB4B-3054-4194-804C-8A932367A3FB}" destId="{FAB2B4ED-228C-4A3C-8E21-BAE9C7CEC82B}" srcOrd="0" destOrd="0" presId="urn:microsoft.com/office/officeart/2005/8/layout/radial1"/>
    <dgm:cxn modelId="{9F936BA0-843F-42B5-AB75-DD436AB36853}" type="presParOf" srcId="{1A841B09-5213-4B75-A17D-DB247CE50D90}" destId="{4246367D-8F28-4AF1-ADB2-2EF6DBD7366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14D026-0D3E-4F47-81FA-929EA9C885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1E6E6E1-F581-4824-981F-BDD202E61A4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Возможные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дополнительные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требования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членам кооператива</a:t>
          </a:r>
        </a:p>
      </dgm:t>
    </dgm:pt>
    <dgm:pt modelId="{1C55C6E0-8548-4B4D-A952-3CDEE24EBB0B}" type="parTrans" cxnId="{1742C4CD-0F09-4A79-A4BE-1024C73B36D6}">
      <dgm:prSet/>
      <dgm:spPr/>
    </dgm:pt>
    <dgm:pt modelId="{77142707-F54B-4C9D-86A0-180EAF3369FA}" type="sibTrans" cxnId="{1742C4CD-0F09-4A79-A4BE-1024C73B36D6}">
      <dgm:prSet/>
      <dgm:spPr/>
    </dgm:pt>
    <dgm:pt modelId="{AE9EA59E-420B-4F96-BF8A-825280563E6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Уровень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и личные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качества граждан</a:t>
          </a:r>
        </a:p>
      </dgm:t>
    </dgm:pt>
    <dgm:pt modelId="{8D7B5FC2-5B8B-4E04-84E5-47BD5DB4EF52}" type="parTrans" cxnId="{73625585-7D47-4B90-ADCA-2BD78FB09BE2}">
      <dgm:prSet/>
      <dgm:spPr/>
    </dgm:pt>
    <dgm:pt modelId="{C75BFD2F-076B-44BC-ADB0-9A7B75731FF9}" type="sibTrans" cxnId="{73625585-7D47-4B90-ADCA-2BD78FB09BE2}">
      <dgm:prSet/>
      <dgm:spPr/>
    </dgm:pt>
    <dgm:pt modelId="{C61A510F-BC2E-40BE-8DBD-E5832F6107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Обязательство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пользоваться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услугами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кооператива</a:t>
          </a:r>
        </a:p>
      </dgm:t>
    </dgm:pt>
    <dgm:pt modelId="{95FC19F0-87C3-4EC5-941C-1266E231D28B}" type="parTrans" cxnId="{8993AD7E-674A-4991-8672-57D3F84D4D09}">
      <dgm:prSet/>
      <dgm:spPr/>
    </dgm:pt>
    <dgm:pt modelId="{76F0E325-69B4-4FD6-8505-87A7E9CC4A39}" type="sibTrans" cxnId="{8993AD7E-674A-4991-8672-57D3F84D4D09}">
      <dgm:prSet/>
      <dgm:spPr/>
    </dgm:pt>
    <dgm:pt modelId="{6662AFBB-7DE8-4ACD-A1B3-3FF1FDF217C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Территориальная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удалённость</a:t>
          </a:r>
        </a:p>
      </dgm:t>
    </dgm:pt>
    <dgm:pt modelId="{EACF1883-47D2-42DA-943A-C580DFD14C78}" type="parTrans" cxnId="{11D4A9D6-505A-4B1B-8ACE-B0BD49F5F539}">
      <dgm:prSet/>
      <dgm:spPr/>
    </dgm:pt>
    <dgm:pt modelId="{CBD9999E-829C-4401-96C5-806CC06BC344}" type="sibTrans" cxnId="{11D4A9D6-505A-4B1B-8ACE-B0BD49F5F539}">
      <dgm:prSet/>
      <dgm:spPr/>
    </dgm:pt>
    <dgm:pt modelId="{EE23ADB3-95D2-4194-A465-1640728461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Ассортимент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производимой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продукции</a:t>
          </a:r>
        </a:p>
      </dgm:t>
    </dgm:pt>
    <dgm:pt modelId="{3B97956C-933E-4C56-BE69-B1031A1C1FDE}" type="parTrans" cxnId="{F494351B-57D0-4937-9C7E-031C0201918E}">
      <dgm:prSet/>
      <dgm:spPr/>
    </dgm:pt>
    <dgm:pt modelId="{0A1A6B25-1DDB-4AE7-A8DF-EE83648EB0ED}" type="sibTrans" cxnId="{F494351B-57D0-4937-9C7E-031C0201918E}">
      <dgm:prSet/>
      <dgm:spPr/>
    </dgm:pt>
    <dgm:pt modelId="{CACE2E3C-F59F-4CF1-B03B-9A305B243E4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прочее</a:t>
          </a:r>
        </a:p>
      </dgm:t>
    </dgm:pt>
    <dgm:pt modelId="{5E993733-3CDA-4733-951A-6C61DF040A87}" type="parTrans" cxnId="{0F6EA8C6-89F3-429E-A9E2-5AF78FFF5A3C}">
      <dgm:prSet/>
      <dgm:spPr/>
    </dgm:pt>
    <dgm:pt modelId="{D99809CA-7ABC-4A28-B70E-EDD0B6C9F8BA}" type="sibTrans" cxnId="{0F6EA8C6-89F3-429E-A9E2-5AF78FFF5A3C}">
      <dgm:prSet/>
      <dgm:spPr/>
    </dgm:pt>
    <dgm:pt modelId="{D9B8D2D9-64F0-4E62-85D6-07E2120D0F82}" type="pres">
      <dgm:prSet presAssocID="{7714D026-0D3E-4F47-81FA-929EA9C885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55B90E-C74B-4688-A50D-7663E78ED041}" type="pres">
      <dgm:prSet presAssocID="{51E6E6E1-F581-4824-981F-BDD202E61A4D}" presName="hierRoot1" presStyleCnt="0">
        <dgm:presLayoutVars>
          <dgm:hierBranch/>
        </dgm:presLayoutVars>
      </dgm:prSet>
      <dgm:spPr/>
    </dgm:pt>
    <dgm:pt modelId="{1B62D879-AD7A-4AAA-9B89-867E27F2E2E4}" type="pres">
      <dgm:prSet presAssocID="{51E6E6E1-F581-4824-981F-BDD202E61A4D}" presName="rootComposite1" presStyleCnt="0"/>
      <dgm:spPr/>
    </dgm:pt>
    <dgm:pt modelId="{5BB5B6E9-62EE-4D1F-8076-42ABAD54300C}" type="pres">
      <dgm:prSet presAssocID="{51E6E6E1-F581-4824-981F-BDD202E61A4D}" presName="rootText1" presStyleLbl="node0" presStyleIdx="0" presStyleCnt="1" custScaleY="218956">
        <dgm:presLayoutVars>
          <dgm:chPref val="3"/>
        </dgm:presLayoutVars>
      </dgm:prSet>
      <dgm:spPr/>
    </dgm:pt>
    <dgm:pt modelId="{31EDAF94-4EF4-49BF-B189-A4F258B17F83}" type="pres">
      <dgm:prSet presAssocID="{51E6E6E1-F581-4824-981F-BDD202E61A4D}" presName="rootConnector1" presStyleLbl="node1" presStyleIdx="0" presStyleCnt="0"/>
      <dgm:spPr/>
    </dgm:pt>
    <dgm:pt modelId="{A9342857-62AE-4033-A0EE-76A1AB62830E}" type="pres">
      <dgm:prSet presAssocID="{51E6E6E1-F581-4824-981F-BDD202E61A4D}" presName="hierChild2" presStyleCnt="0"/>
      <dgm:spPr/>
    </dgm:pt>
    <dgm:pt modelId="{913D2970-460E-4A73-9A65-DDF554EE01DD}" type="pres">
      <dgm:prSet presAssocID="{8D7B5FC2-5B8B-4E04-84E5-47BD5DB4EF52}" presName="Name35" presStyleLbl="parChTrans1D2" presStyleIdx="0" presStyleCnt="5"/>
      <dgm:spPr/>
    </dgm:pt>
    <dgm:pt modelId="{80C284D5-62DC-46A6-A3D3-D2439981F34D}" type="pres">
      <dgm:prSet presAssocID="{AE9EA59E-420B-4F96-BF8A-825280563E6D}" presName="hierRoot2" presStyleCnt="0">
        <dgm:presLayoutVars>
          <dgm:hierBranch/>
        </dgm:presLayoutVars>
      </dgm:prSet>
      <dgm:spPr/>
    </dgm:pt>
    <dgm:pt modelId="{088EBF16-AC3B-41F8-BDFE-5CEEAE7C1FDE}" type="pres">
      <dgm:prSet presAssocID="{AE9EA59E-420B-4F96-BF8A-825280563E6D}" presName="rootComposite" presStyleCnt="0"/>
      <dgm:spPr/>
    </dgm:pt>
    <dgm:pt modelId="{596E31F0-647B-4126-92F1-3CB557EB309C}" type="pres">
      <dgm:prSet presAssocID="{AE9EA59E-420B-4F96-BF8A-825280563E6D}" presName="rootText" presStyleLbl="node2" presStyleIdx="0" presStyleCnt="5" custScaleY="286996" custLinFactNeighborX="3003">
        <dgm:presLayoutVars>
          <dgm:chPref val="3"/>
        </dgm:presLayoutVars>
      </dgm:prSet>
      <dgm:spPr/>
    </dgm:pt>
    <dgm:pt modelId="{A8CA2D3B-8B47-4A71-A1CD-EF111FA26560}" type="pres">
      <dgm:prSet presAssocID="{AE9EA59E-420B-4F96-BF8A-825280563E6D}" presName="rootConnector" presStyleLbl="node2" presStyleIdx="0" presStyleCnt="5"/>
      <dgm:spPr/>
    </dgm:pt>
    <dgm:pt modelId="{A5982133-CAF7-4AE7-B25B-F70FA4320A94}" type="pres">
      <dgm:prSet presAssocID="{AE9EA59E-420B-4F96-BF8A-825280563E6D}" presName="hierChild4" presStyleCnt="0"/>
      <dgm:spPr/>
    </dgm:pt>
    <dgm:pt modelId="{02124ECD-AF9A-4601-A7EE-BFEDEB710B41}" type="pres">
      <dgm:prSet presAssocID="{AE9EA59E-420B-4F96-BF8A-825280563E6D}" presName="hierChild5" presStyleCnt="0"/>
      <dgm:spPr/>
    </dgm:pt>
    <dgm:pt modelId="{99C115EC-21B7-40F0-AB11-3C623B423974}" type="pres">
      <dgm:prSet presAssocID="{95FC19F0-87C3-4EC5-941C-1266E231D28B}" presName="Name35" presStyleLbl="parChTrans1D2" presStyleIdx="1" presStyleCnt="5"/>
      <dgm:spPr/>
    </dgm:pt>
    <dgm:pt modelId="{F535E3E2-D2E7-49D6-9DB8-D088CFE792DE}" type="pres">
      <dgm:prSet presAssocID="{C61A510F-BC2E-40BE-8DBD-E5832F610762}" presName="hierRoot2" presStyleCnt="0">
        <dgm:presLayoutVars>
          <dgm:hierBranch/>
        </dgm:presLayoutVars>
      </dgm:prSet>
      <dgm:spPr/>
    </dgm:pt>
    <dgm:pt modelId="{C71EB55E-CF1A-4779-A6C7-2633B68D74A3}" type="pres">
      <dgm:prSet presAssocID="{C61A510F-BC2E-40BE-8DBD-E5832F610762}" presName="rootComposite" presStyleCnt="0"/>
      <dgm:spPr/>
    </dgm:pt>
    <dgm:pt modelId="{C49C887A-FF74-4332-A9EE-155659FD6E9E}" type="pres">
      <dgm:prSet presAssocID="{C61A510F-BC2E-40BE-8DBD-E5832F610762}" presName="rootText" presStyleLbl="node2" presStyleIdx="1" presStyleCnt="5" custScaleY="286996" custLinFactNeighborX="3003">
        <dgm:presLayoutVars>
          <dgm:chPref val="3"/>
        </dgm:presLayoutVars>
      </dgm:prSet>
      <dgm:spPr/>
    </dgm:pt>
    <dgm:pt modelId="{6AA15EAD-4C4E-463E-AC03-3891CED64FA3}" type="pres">
      <dgm:prSet presAssocID="{C61A510F-BC2E-40BE-8DBD-E5832F610762}" presName="rootConnector" presStyleLbl="node2" presStyleIdx="1" presStyleCnt="5"/>
      <dgm:spPr/>
    </dgm:pt>
    <dgm:pt modelId="{00C92C04-BA64-484B-A6BE-E0698B0B4EA4}" type="pres">
      <dgm:prSet presAssocID="{C61A510F-BC2E-40BE-8DBD-E5832F610762}" presName="hierChild4" presStyleCnt="0"/>
      <dgm:spPr/>
    </dgm:pt>
    <dgm:pt modelId="{5EDCC9B7-811F-4F22-B01A-0DB96371547D}" type="pres">
      <dgm:prSet presAssocID="{C61A510F-BC2E-40BE-8DBD-E5832F610762}" presName="hierChild5" presStyleCnt="0"/>
      <dgm:spPr/>
    </dgm:pt>
    <dgm:pt modelId="{A5582786-535B-46EF-A1CF-37510DA5A655}" type="pres">
      <dgm:prSet presAssocID="{EACF1883-47D2-42DA-943A-C580DFD14C78}" presName="Name35" presStyleLbl="parChTrans1D2" presStyleIdx="2" presStyleCnt="5"/>
      <dgm:spPr/>
    </dgm:pt>
    <dgm:pt modelId="{33BA308C-E85C-4F9A-AE04-954DA36F7DA5}" type="pres">
      <dgm:prSet presAssocID="{6662AFBB-7DE8-4ACD-A1B3-3FF1FDF217C5}" presName="hierRoot2" presStyleCnt="0">
        <dgm:presLayoutVars>
          <dgm:hierBranch/>
        </dgm:presLayoutVars>
      </dgm:prSet>
      <dgm:spPr/>
    </dgm:pt>
    <dgm:pt modelId="{090880AF-EF8A-4E3F-A22B-34AD1A44BBFB}" type="pres">
      <dgm:prSet presAssocID="{6662AFBB-7DE8-4ACD-A1B3-3FF1FDF217C5}" presName="rootComposite" presStyleCnt="0"/>
      <dgm:spPr/>
    </dgm:pt>
    <dgm:pt modelId="{BF6EA21D-70F1-408E-AC31-92133284F595}" type="pres">
      <dgm:prSet presAssocID="{6662AFBB-7DE8-4ACD-A1B3-3FF1FDF217C5}" presName="rootText" presStyleLbl="node2" presStyleIdx="2" presStyleCnt="5" custScaleY="286996" custLinFactNeighborX="3003">
        <dgm:presLayoutVars>
          <dgm:chPref val="3"/>
        </dgm:presLayoutVars>
      </dgm:prSet>
      <dgm:spPr/>
    </dgm:pt>
    <dgm:pt modelId="{90150BB1-015E-4BE2-84CE-8C4B1086392B}" type="pres">
      <dgm:prSet presAssocID="{6662AFBB-7DE8-4ACD-A1B3-3FF1FDF217C5}" presName="rootConnector" presStyleLbl="node2" presStyleIdx="2" presStyleCnt="5"/>
      <dgm:spPr/>
    </dgm:pt>
    <dgm:pt modelId="{408F1BE7-919C-4155-A597-D4E73764218B}" type="pres">
      <dgm:prSet presAssocID="{6662AFBB-7DE8-4ACD-A1B3-3FF1FDF217C5}" presName="hierChild4" presStyleCnt="0"/>
      <dgm:spPr/>
    </dgm:pt>
    <dgm:pt modelId="{9EDCD98E-A107-46E0-B7A3-88B2D0DEBE3C}" type="pres">
      <dgm:prSet presAssocID="{6662AFBB-7DE8-4ACD-A1B3-3FF1FDF217C5}" presName="hierChild5" presStyleCnt="0"/>
      <dgm:spPr/>
    </dgm:pt>
    <dgm:pt modelId="{C908CA92-E709-4312-8240-DB389D4C82AD}" type="pres">
      <dgm:prSet presAssocID="{3B97956C-933E-4C56-BE69-B1031A1C1FDE}" presName="Name35" presStyleLbl="parChTrans1D2" presStyleIdx="3" presStyleCnt="5"/>
      <dgm:spPr/>
    </dgm:pt>
    <dgm:pt modelId="{B776F1AD-DCC1-45A6-9184-ADB7278315BA}" type="pres">
      <dgm:prSet presAssocID="{EE23ADB3-95D2-4194-A465-164072846180}" presName="hierRoot2" presStyleCnt="0">
        <dgm:presLayoutVars>
          <dgm:hierBranch/>
        </dgm:presLayoutVars>
      </dgm:prSet>
      <dgm:spPr/>
    </dgm:pt>
    <dgm:pt modelId="{63A79222-B7D9-43A2-9BD8-9FA9A3C74764}" type="pres">
      <dgm:prSet presAssocID="{EE23ADB3-95D2-4194-A465-164072846180}" presName="rootComposite" presStyleCnt="0"/>
      <dgm:spPr/>
    </dgm:pt>
    <dgm:pt modelId="{7FFF5596-5728-4E5D-A1CD-5B00CC2B3E03}" type="pres">
      <dgm:prSet presAssocID="{EE23ADB3-95D2-4194-A465-164072846180}" presName="rootText" presStyleLbl="node2" presStyleIdx="3" presStyleCnt="5" custScaleY="286996" custLinFactNeighborX="3003">
        <dgm:presLayoutVars>
          <dgm:chPref val="3"/>
        </dgm:presLayoutVars>
      </dgm:prSet>
      <dgm:spPr/>
    </dgm:pt>
    <dgm:pt modelId="{4E5654CE-1E5E-484D-9381-B58689F41DF7}" type="pres">
      <dgm:prSet presAssocID="{EE23ADB3-95D2-4194-A465-164072846180}" presName="rootConnector" presStyleLbl="node2" presStyleIdx="3" presStyleCnt="5"/>
      <dgm:spPr/>
    </dgm:pt>
    <dgm:pt modelId="{4FC50FE7-5EAC-48EB-BA81-C7916FDFCBD3}" type="pres">
      <dgm:prSet presAssocID="{EE23ADB3-95D2-4194-A465-164072846180}" presName="hierChild4" presStyleCnt="0"/>
      <dgm:spPr/>
    </dgm:pt>
    <dgm:pt modelId="{342776B7-10B2-4315-A5A2-D7B1947B2A77}" type="pres">
      <dgm:prSet presAssocID="{EE23ADB3-95D2-4194-A465-164072846180}" presName="hierChild5" presStyleCnt="0"/>
      <dgm:spPr/>
    </dgm:pt>
    <dgm:pt modelId="{ECB311C7-7DC7-401D-83B1-F2B56978B92B}" type="pres">
      <dgm:prSet presAssocID="{5E993733-3CDA-4733-951A-6C61DF040A87}" presName="Name35" presStyleLbl="parChTrans1D2" presStyleIdx="4" presStyleCnt="5"/>
      <dgm:spPr/>
    </dgm:pt>
    <dgm:pt modelId="{AE479CDB-EAED-4354-97A5-1A0E60068BB0}" type="pres">
      <dgm:prSet presAssocID="{CACE2E3C-F59F-4CF1-B03B-9A305B243E47}" presName="hierRoot2" presStyleCnt="0">
        <dgm:presLayoutVars>
          <dgm:hierBranch/>
        </dgm:presLayoutVars>
      </dgm:prSet>
      <dgm:spPr/>
    </dgm:pt>
    <dgm:pt modelId="{BF697B6C-089E-43BA-98A0-242530089933}" type="pres">
      <dgm:prSet presAssocID="{CACE2E3C-F59F-4CF1-B03B-9A305B243E47}" presName="rootComposite" presStyleCnt="0"/>
      <dgm:spPr/>
    </dgm:pt>
    <dgm:pt modelId="{4396C463-4C53-498D-8BB1-550FE11C4936}" type="pres">
      <dgm:prSet presAssocID="{CACE2E3C-F59F-4CF1-B03B-9A305B243E47}" presName="rootText" presStyleLbl="node2" presStyleIdx="4" presStyleCnt="5" custScaleY="286996">
        <dgm:presLayoutVars>
          <dgm:chPref val="3"/>
        </dgm:presLayoutVars>
      </dgm:prSet>
      <dgm:spPr/>
    </dgm:pt>
    <dgm:pt modelId="{2B87D59F-95C6-4DE4-A9AA-824864C8234B}" type="pres">
      <dgm:prSet presAssocID="{CACE2E3C-F59F-4CF1-B03B-9A305B243E47}" presName="rootConnector" presStyleLbl="node2" presStyleIdx="4" presStyleCnt="5"/>
      <dgm:spPr/>
    </dgm:pt>
    <dgm:pt modelId="{0F49BBA8-3004-456E-AB80-1D8E67E422F5}" type="pres">
      <dgm:prSet presAssocID="{CACE2E3C-F59F-4CF1-B03B-9A305B243E47}" presName="hierChild4" presStyleCnt="0"/>
      <dgm:spPr/>
    </dgm:pt>
    <dgm:pt modelId="{B4C7976E-49A0-4D32-88AB-AA3B04E41CC9}" type="pres">
      <dgm:prSet presAssocID="{CACE2E3C-F59F-4CF1-B03B-9A305B243E47}" presName="hierChild5" presStyleCnt="0"/>
      <dgm:spPr/>
    </dgm:pt>
    <dgm:pt modelId="{93B1F3A8-7D5A-4413-BC40-DFE0FFF16198}" type="pres">
      <dgm:prSet presAssocID="{51E6E6E1-F581-4824-981F-BDD202E61A4D}" presName="hierChild3" presStyleCnt="0"/>
      <dgm:spPr/>
    </dgm:pt>
  </dgm:ptLst>
  <dgm:cxnLst>
    <dgm:cxn modelId="{3FA7AF03-C34D-4B1A-BC6A-7FA510AE70E7}" type="presOf" srcId="{EACF1883-47D2-42DA-943A-C580DFD14C78}" destId="{A5582786-535B-46EF-A1CF-37510DA5A655}" srcOrd="0" destOrd="0" presId="urn:microsoft.com/office/officeart/2005/8/layout/orgChart1"/>
    <dgm:cxn modelId="{B5279906-1BFD-48DF-8887-560583C22EEB}" type="presOf" srcId="{6662AFBB-7DE8-4ACD-A1B3-3FF1FDF217C5}" destId="{BF6EA21D-70F1-408E-AC31-92133284F595}" srcOrd="0" destOrd="0" presId="urn:microsoft.com/office/officeart/2005/8/layout/orgChart1"/>
    <dgm:cxn modelId="{0E0A7612-0EB9-40E5-96D1-8BFFD4F06220}" type="presOf" srcId="{6662AFBB-7DE8-4ACD-A1B3-3FF1FDF217C5}" destId="{90150BB1-015E-4BE2-84CE-8C4B1086392B}" srcOrd="1" destOrd="0" presId="urn:microsoft.com/office/officeart/2005/8/layout/orgChart1"/>
    <dgm:cxn modelId="{7E054013-253E-4A10-B2D3-D479611581F6}" type="presOf" srcId="{AE9EA59E-420B-4F96-BF8A-825280563E6D}" destId="{596E31F0-647B-4126-92F1-3CB557EB309C}" srcOrd="0" destOrd="0" presId="urn:microsoft.com/office/officeart/2005/8/layout/orgChart1"/>
    <dgm:cxn modelId="{F494351B-57D0-4937-9C7E-031C0201918E}" srcId="{51E6E6E1-F581-4824-981F-BDD202E61A4D}" destId="{EE23ADB3-95D2-4194-A465-164072846180}" srcOrd="3" destOrd="0" parTransId="{3B97956C-933E-4C56-BE69-B1031A1C1FDE}" sibTransId="{0A1A6B25-1DDB-4AE7-A8DF-EE83648EB0ED}"/>
    <dgm:cxn modelId="{47A00123-866B-4146-AC89-D82A5CFEB47F}" type="presOf" srcId="{AE9EA59E-420B-4F96-BF8A-825280563E6D}" destId="{A8CA2D3B-8B47-4A71-A1CD-EF111FA26560}" srcOrd="1" destOrd="0" presId="urn:microsoft.com/office/officeart/2005/8/layout/orgChart1"/>
    <dgm:cxn modelId="{1B7FC432-4224-4F22-948B-7DCF487DCAF5}" type="presOf" srcId="{C61A510F-BC2E-40BE-8DBD-E5832F610762}" destId="{C49C887A-FF74-4332-A9EE-155659FD6E9E}" srcOrd="0" destOrd="0" presId="urn:microsoft.com/office/officeart/2005/8/layout/orgChart1"/>
    <dgm:cxn modelId="{6711563C-0A7F-4597-951F-8CB2FC66792A}" type="presOf" srcId="{CACE2E3C-F59F-4CF1-B03B-9A305B243E47}" destId="{4396C463-4C53-498D-8BB1-550FE11C4936}" srcOrd="0" destOrd="0" presId="urn:microsoft.com/office/officeart/2005/8/layout/orgChart1"/>
    <dgm:cxn modelId="{706F1065-5FF2-4490-96A2-C9206D8C789A}" type="presOf" srcId="{8D7B5FC2-5B8B-4E04-84E5-47BD5DB4EF52}" destId="{913D2970-460E-4A73-9A65-DDF554EE01DD}" srcOrd="0" destOrd="0" presId="urn:microsoft.com/office/officeart/2005/8/layout/orgChart1"/>
    <dgm:cxn modelId="{AABBF778-C850-4B16-B15E-C59955C32E87}" type="presOf" srcId="{51E6E6E1-F581-4824-981F-BDD202E61A4D}" destId="{31EDAF94-4EF4-49BF-B189-A4F258B17F83}" srcOrd="1" destOrd="0" presId="urn:microsoft.com/office/officeart/2005/8/layout/orgChart1"/>
    <dgm:cxn modelId="{C193537A-B575-4C57-89EF-6C96E5214F81}" type="presOf" srcId="{EE23ADB3-95D2-4194-A465-164072846180}" destId="{4E5654CE-1E5E-484D-9381-B58689F41DF7}" srcOrd="1" destOrd="0" presId="urn:microsoft.com/office/officeart/2005/8/layout/orgChart1"/>
    <dgm:cxn modelId="{8116E35A-948B-4B7A-82F3-518C76DF389B}" type="presOf" srcId="{7714D026-0D3E-4F47-81FA-929EA9C8857B}" destId="{D9B8D2D9-64F0-4E62-85D6-07E2120D0F82}" srcOrd="0" destOrd="0" presId="urn:microsoft.com/office/officeart/2005/8/layout/orgChart1"/>
    <dgm:cxn modelId="{8993AD7E-674A-4991-8672-57D3F84D4D09}" srcId="{51E6E6E1-F581-4824-981F-BDD202E61A4D}" destId="{C61A510F-BC2E-40BE-8DBD-E5832F610762}" srcOrd="1" destOrd="0" parTransId="{95FC19F0-87C3-4EC5-941C-1266E231D28B}" sibTransId="{76F0E325-69B4-4FD6-8505-87A7E9CC4A39}"/>
    <dgm:cxn modelId="{73625585-7D47-4B90-ADCA-2BD78FB09BE2}" srcId="{51E6E6E1-F581-4824-981F-BDD202E61A4D}" destId="{AE9EA59E-420B-4F96-BF8A-825280563E6D}" srcOrd="0" destOrd="0" parTransId="{8D7B5FC2-5B8B-4E04-84E5-47BD5DB4EF52}" sibTransId="{C75BFD2F-076B-44BC-ADB0-9A7B75731FF9}"/>
    <dgm:cxn modelId="{85D70C92-EAD7-458E-A15B-7894397AEB9A}" type="presOf" srcId="{3B97956C-933E-4C56-BE69-B1031A1C1FDE}" destId="{C908CA92-E709-4312-8240-DB389D4C82AD}" srcOrd="0" destOrd="0" presId="urn:microsoft.com/office/officeart/2005/8/layout/orgChart1"/>
    <dgm:cxn modelId="{DC64E8AF-F8E8-46F7-AA86-E4D01E5DB10B}" type="presOf" srcId="{51E6E6E1-F581-4824-981F-BDD202E61A4D}" destId="{5BB5B6E9-62EE-4D1F-8076-42ABAD54300C}" srcOrd="0" destOrd="0" presId="urn:microsoft.com/office/officeart/2005/8/layout/orgChart1"/>
    <dgm:cxn modelId="{49A964B2-53CA-4BC5-A226-247D97247376}" type="presOf" srcId="{C61A510F-BC2E-40BE-8DBD-E5832F610762}" destId="{6AA15EAD-4C4E-463E-AC03-3891CED64FA3}" srcOrd="1" destOrd="0" presId="urn:microsoft.com/office/officeart/2005/8/layout/orgChart1"/>
    <dgm:cxn modelId="{B78AC7B5-4B91-4642-975B-EE2C675B87C6}" type="presOf" srcId="{EE23ADB3-95D2-4194-A465-164072846180}" destId="{7FFF5596-5728-4E5D-A1CD-5B00CC2B3E03}" srcOrd="0" destOrd="0" presId="urn:microsoft.com/office/officeart/2005/8/layout/orgChart1"/>
    <dgm:cxn modelId="{0F6EA8C6-89F3-429E-A9E2-5AF78FFF5A3C}" srcId="{51E6E6E1-F581-4824-981F-BDD202E61A4D}" destId="{CACE2E3C-F59F-4CF1-B03B-9A305B243E47}" srcOrd="4" destOrd="0" parTransId="{5E993733-3CDA-4733-951A-6C61DF040A87}" sibTransId="{D99809CA-7ABC-4A28-B70E-EDD0B6C9F8BA}"/>
    <dgm:cxn modelId="{AB6FE2C6-EB70-4DEB-B795-DB50D7AF2146}" type="presOf" srcId="{5E993733-3CDA-4733-951A-6C61DF040A87}" destId="{ECB311C7-7DC7-401D-83B1-F2B56978B92B}" srcOrd="0" destOrd="0" presId="urn:microsoft.com/office/officeart/2005/8/layout/orgChart1"/>
    <dgm:cxn modelId="{1742C4CD-0F09-4A79-A4BE-1024C73B36D6}" srcId="{7714D026-0D3E-4F47-81FA-929EA9C8857B}" destId="{51E6E6E1-F581-4824-981F-BDD202E61A4D}" srcOrd="0" destOrd="0" parTransId="{1C55C6E0-8548-4B4D-A952-3CDEE24EBB0B}" sibTransId="{77142707-F54B-4C9D-86A0-180EAF3369FA}"/>
    <dgm:cxn modelId="{E29796CE-1DEA-4C10-828B-9006FAED5E33}" type="presOf" srcId="{95FC19F0-87C3-4EC5-941C-1266E231D28B}" destId="{99C115EC-21B7-40F0-AB11-3C623B423974}" srcOrd="0" destOrd="0" presId="urn:microsoft.com/office/officeart/2005/8/layout/orgChart1"/>
    <dgm:cxn modelId="{11D4A9D6-505A-4B1B-8ACE-B0BD49F5F539}" srcId="{51E6E6E1-F581-4824-981F-BDD202E61A4D}" destId="{6662AFBB-7DE8-4ACD-A1B3-3FF1FDF217C5}" srcOrd="2" destOrd="0" parTransId="{EACF1883-47D2-42DA-943A-C580DFD14C78}" sibTransId="{CBD9999E-829C-4401-96C5-806CC06BC344}"/>
    <dgm:cxn modelId="{DEA8EAE0-BA1E-4450-BEF1-96170B2282CB}" type="presOf" srcId="{CACE2E3C-F59F-4CF1-B03B-9A305B243E47}" destId="{2B87D59F-95C6-4DE4-A9AA-824864C8234B}" srcOrd="1" destOrd="0" presId="urn:microsoft.com/office/officeart/2005/8/layout/orgChart1"/>
    <dgm:cxn modelId="{0BAE7E1F-5B40-4B17-89DD-56F4B83552EF}" type="presParOf" srcId="{D9B8D2D9-64F0-4E62-85D6-07E2120D0F82}" destId="{3755B90E-C74B-4688-A50D-7663E78ED041}" srcOrd="0" destOrd="0" presId="urn:microsoft.com/office/officeart/2005/8/layout/orgChart1"/>
    <dgm:cxn modelId="{60F48D02-21B3-4387-8D85-5A1537831689}" type="presParOf" srcId="{3755B90E-C74B-4688-A50D-7663E78ED041}" destId="{1B62D879-AD7A-4AAA-9B89-867E27F2E2E4}" srcOrd="0" destOrd="0" presId="urn:microsoft.com/office/officeart/2005/8/layout/orgChart1"/>
    <dgm:cxn modelId="{42142164-4170-42C4-9806-663F6B89AEA7}" type="presParOf" srcId="{1B62D879-AD7A-4AAA-9B89-867E27F2E2E4}" destId="{5BB5B6E9-62EE-4D1F-8076-42ABAD54300C}" srcOrd="0" destOrd="0" presId="urn:microsoft.com/office/officeart/2005/8/layout/orgChart1"/>
    <dgm:cxn modelId="{186FB62F-8542-4B7C-BF09-88AFBA722881}" type="presParOf" srcId="{1B62D879-AD7A-4AAA-9B89-867E27F2E2E4}" destId="{31EDAF94-4EF4-49BF-B189-A4F258B17F83}" srcOrd="1" destOrd="0" presId="urn:microsoft.com/office/officeart/2005/8/layout/orgChart1"/>
    <dgm:cxn modelId="{16E9F012-52B8-4DA3-ABEA-F49F4604982A}" type="presParOf" srcId="{3755B90E-C74B-4688-A50D-7663E78ED041}" destId="{A9342857-62AE-4033-A0EE-76A1AB62830E}" srcOrd="1" destOrd="0" presId="urn:microsoft.com/office/officeart/2005/8/layout/orgChart1"/>
    <dgm:cxn modelId="{3B2E3BF3-281F-45B2-9BF1-A8CF19943CD1}" type="presParOf" srcId="{A9342857-62AE-4033-A0EE-76A1AB62830E}" destId="{913D2970-460E-4A73-9A65-DDF554EE01DD}" srcOrd="0" destOrd="0" presId="urn:microsoft.com/office/officeart/2005/8/layout/orgChart1"/>
    <dgm:cxn modelId="{17E1EF75-09AC-431D-8DEA-FAB5ECBCCBAE}" type="presParOf" srcId="{A9342857-62AE-4033-A0EE-76A1AB62830E}" destId="{80C284D5-62DC-46A6-A3D3-D2439981F34D}" srcOrd="1" destOrd="0" presId="urn:microsoft.com/office/officeart/2005/8/layout/orgChart1"/>
    <dgm:cxn modelId="{01E6CBF6-9854-42CE-AEA8-0138D6B5DF51}" type="presParOf" srcId="{80C284D5-62DC-46A6-A3D3-D2439981F34D}" destId="{088EBF16-AC3B-41F8-BDFE-5CEEAE7C1FDE}" srcOrd="0" destOrd="0" presId="urn:microsoft.com/office/officeart/2005/8/layout/orgChart1"/>
    <dgm:cxn modelId="{140E94E8-6543-4803-99F8-3EDEF102CC9B}" type="presParOf" srcId="{088EBF16-AC3B-41F8-BDFE-5CEEAE7C1FDE}" destId="{596E31F0-647B-4126-92F1-3CB557EB309C}" srcOrd="0" destOrd="0" presId="urn:microsoft.com/office/officeart/2005/8/layout/orgChart1"/>
    <dgm:cxn modelId="{7D89ED44-6CA4-4BAE-9BFC-96CF70C296FC}" type="presParOf" srcId="{088EBF16-AC3B-41F8-BDFE-5CEEAE7C1FDE}" destId="{A8CA2D3B-8B47-4A71-A1CD-EF111FA26560}" srcOrd="1" destOrd="0" presId="urn:microsoft.com/office/officeart/2005/8/layout/orgChart1"/>
    <dgm:cxn modelId="{26CF2D66-39F0-4CFD-B6FD-2A3797E2BF17}" type="presParOf" srcId="{80C284D5-62DC-46A6-A3D3-D2439981F34D}" destId="{A5982133-CAF7-4AE7-B25B-F70FA4320A94}" srcOrd="1" destOrd="0" presId="urn:microsoft.com/office/officeart/2005/8/layout/orgChart1"/>
    <dgm:cxn modelId="{5BC08FC5-6DC5-44F6-94CC-B1046E055A48}" type="presParOf" srcId="{80C284D5-62DC-46A6-A3D3-D2439981F34D}" destId="{02124ECD-AF9A-4601-A7EE-BFEDEB710B41}" srcOrd="2" destOrd="0" presId="urn:microsoft.com/office/officeart/2005/8/layout/orgChart1"/>
    <dgm:cxn modelId="{71872B22-D841-457F-B40E-B03CA351BBA0}" type="presParOf" srcId="{A9342857-62AE-4033-A0EE-76A1AB62830E}" destId="{99C115EC-21B7-40F0-AB11-3C623B423974}" srcOrd="2" destOrd="0" presId="urn:microsoft.com/office/officeart/2005/8/layout/orgChart1"/>
    <dgm:cxn modelId="{8E4439E2-4173-4E00-BC8E-7B0F6D6F0AAB}" type="presParOf" srcId="{A9342857-62AE-4033-A0EE-76A1AB62830E}" destId="{F535E3E2-D2E7-49D6-9DB8-D088CFE792DE}" srcOrd="3" destOrd="0" presId="urn:microsoft.com/office/officeart/2005/8/layout/orgChart1"/>
    <dgm:cxn modelId="{7BA46EE2-907C-4980-AAB7-7B9F1F2F5DAE}" type="presParOf" srcId="{F535E3E2-D2E7-49D6-9DB8-D088CFE792DE}" destId="{C71EB55E-CF1A-4779-A6C7-2633B68D74A3}" srcOrd="0" destOrd="0" presId="urn:microsoft.com/office/officeart/2005/8/layout/orgChart1"/>
    <dgm:cxn modelId="{FF337FEA-34B8-4124-96DC-ED1791497877}" type="presParOf" srcId="{C71EB55E-CF1A-4779-A6C7-2633B68D74A3}" destId="{C49C887A-FF74-4332-A9EE-155659FD6E9E}" srcOrd="0" destOrd="0" presId="urn:microsoft.com/office/officeart/2005/8/layout/orgChart1"/>
    <dgm:cxn modelId="{EB2E4193-D045-4753-A089-1BD2E062F420}" type="presParOf" srcId="{C71EB55E-CF1A-4779-A6C7-2633B68D74A3}" destId="{6AA15EAD-4C4E-463E-AC03-3891CED64FA3}" srcOrd="1" destOrd="0" presId="urn:microsoft.com/office/officeart/2005/8/layout/orgChart1"/>
    <dgm:cxn modelId="{20F3C47E-FAFD-4D35-9CFB-1D727E97BADF}" type="presParOf" srcId="{F535E3E2-D2E7-49D6-9DB8-D088CFE792DE}" destId="{00C92C04-BA64-484B-A6BE-E0698B0B4EA4}" srcOrd="1" destOrd="0" presId="urn:microsoft.com/office/officeart/2005/8/layout/orgChart1"/>
    <dgm:cxn modelId="{FE503B57-D3E0-4AA4-95A9-7D9AF5C6CDE3}" type="presParOf" srcId="{F535E3E2-D2E7-49D6-9DB8-D088CFE792DE}" destId="{5EDCC9B7-811F-4F22-B01A-0DB96371547D}" srcOrd="2" destOrd="0" presId="urn:microsoft.com/office/officeart/2005/8/layout/orgChart1"/>
    <dgm:cxn modelId="{4FD4FE97-813E-4B9F-BABB-5C667628BF86}" type="presParOf" srcId="{A9342857-62AE-4033-A0EE-76A1AB62830E}" destId="{A5582786-535B-46EF-A1CF-37510DA5A655}" srcOrd="4" destOrd="0" presId="urn:microsoft.com/office/officeart/2005/8/layout/orgChart1"/>
    <dgm:cxn modelId="{70315A35-D9E5-4BC4-B7BA-313B489DFB30}" type="presParOf" srcId="{A9342857-62AE-4033-A0EE-76A1AB62830E}" destId="{33BA308C-E85C-4F9A-AE04-954DA36F7DA5}" srcOrd="5" destOrd="0" presId="urn:microsoft.com/office/officeart/2005/8/layout/orgChart1"/>
    <dgm:cxn modelId="{15896822-643C-408C-A3AD-0D55B7D01262}" type="presParOf" srcId="{33BA308C-E85C-4F9A-AE04-954DA36F7DA5}" destId="{090880AF-EF8A-4E3F-A22B-34AD1A44BBFB}" srcOrd="0" destOrd="0" presId="urn:microsoft.com/office/officeart/2005/8/layout/orgChart1"/>
    <dgm:cxn modelId="{583FBEC4-DC05-4CB2-A2E7-EBE432ACBA0F}" type="presParOf" srcId="{090880AF-EF8A-4E3F-A22B-34AD1A44BBFB}" destId="{BF6EA21D-70F1-408E-AC31-92133284F595}" srcOrd="0" destOrd="0" presId="urn:microsoft.com/office/officeart/2005/8/layout/orgChart1"/>
    <dgm:cxn modelId="{900580BC-D34F-4335-AC3B-F6EE630FA7E1}" type="presParOf" srcId="{090880AF-EF8A-4E3F-A22B-34AD1A44BBFB}" destId="{90150BB1-015E-4BE2-84CE-8C4B1086392B}" srcOrd="1" destOrd="0" presId="urn:microsoft.com/office/officeart/2005/8/layout/orgChart1"/>
    <dgm:cxn modelId="{7C8F8D12-F56A-4B8F-931B-0FA9747EDCEC}" type="presParOf" srcId="{33BA308C-E85C-4F9A-AE04-954DA36F7DA5}" destId="{408F1BE7-919C-4155-A597-D4E73764218B}" srcOrd="1" destOrd="0" presId="urn:microsoft.com/office/officeart/2005/8/layout/orgChart1"/>
    <dgm:cxn modelId="{7667B504-B640-458D-9E96-E1F5C37B7C20}" type="presParOf" srcId="{33BA308C-E85C-4F9A-AE04-954DA36F7DA5}" destId="{9EDCD98E-A107-46E0-B7A3-88B2D0DEBE3C}" srcOrd="2" destOrd="0" presId="urn:microsoft.com/office/officeart/2005/8/layout/orgChart1"/>
    <dgm:cxn modelId="{ACDBA9C4-2591-4511-879D-2B874427E7F1}" type="presParOf" srcId="{A9342857-62AE-4033-A0EE-76A1AB62830E}" destId="{C908CA92-E709-4312-8240-DB389D4C82AD}" srcOrd="6" destOrd="0" presId="urn:microsoft.com/office/officeart/2005/8/layout/orgChart1"/>
    <dgm:cxn modelId="{864FD8C1-15C6-43E4-8FB9-E9C8F714CF56}" type="presParOf" srcId="{A9342857-62AE-4033-A0EE-76A1AB62830E}" destId="{B776F1AD-DCC1-45A6-9184-ADB7278315BA}" srcOrd="7" destOrd="0" presId="urn:microsoft.com/office/officeart/2005/8/layout/orgChart1"/>
    <dgm:cxn modelId="{51245909-86CF-45CB-B131-ADC3BF5FC2F7}" type="presParOf" srcId="{B776F1AD-DCC1-45A6-9184-ADB7278315BA}" destId="{63A79222-B7D9-43A2-9BD8-9FA9A3C74764}" srcOrd="0" destOrd="0" presId="urn:microsoft.com/office/officeart/2005/8/layout/orgChart1"/>
    <dgm:cxn modelId="{60E5F7D0-EC92-43D6-9688-4E76E9026B2C}" type="presParOf" srcId="{63A79222-B7D9-43A2-9BD8-9FA9A3C74764}" destId="{7FFF5596-5728-4E5D-A1CD-5B00CC2B3E03}" srcOrd="0" destOrd="0" presId="urn:microsoft.com/office/officeart/2005/8/layout/orgChart1"/>
    <dgm:cxn modelId="{67F98800-21AE-43F6-86E3-2ECF8DDC3913}" type="presParOf" srcId="{63A79222-B7D9-43A2-9BD8-9FA9A3C74764}" destId="{4E5654CE-1E5E-484D-9381-B58689F41DF7}" srcOrd="1" destOrd="0" presId="urn:microsoft.com/office/officeart/2005/8/layout/orgChart1"/>
    <dgm:cxn modelId="{9DC0738C-561F-45A6-8D52-34E7A0A50193}" type="presParOf" srcId="{B776F1AD-DCC1-45A6-9184-ADB7278315BA}" destId="{4FC50FE7-5EAC-48EB-BA81-C7916FDFCBD3}" srcOrd="1" destOrd="0" presId="urn:microsoft.com/office/officeart/2005/8/layout/orgChart1"/>
    <dgm:cxn modelId="{029BF657-52B3-4CCA-9824-6DF4FBD7E2F8}" type="presParOf" srcId="{B776F1AD-DCC1-45A6-9184-ADB7278315BA}" destId="{342776B7-10B2-4315-A5A2-D7B1947B2A77}" srcOrd="2" destOrd="0" presId="urn:microsoft.com/office/officeart/2005/8/layout/orgChart1"/>
    <dgm:cxn modelId="{5FE811D0-E871-45E3-94E5-3FC464E9748E}" type="presParOf" srcId="{A9342857-62AE-4033-A0EE-76A1AB62830E}" destId="{ECB311C7-7DC7-401D-83B1-F2B56978B92B}" srcOrd="8" destOrd="0" presId="urn:microsoft.com/office/officeart/2005/8/layout/orgChart1"/>
    <dgm:cxn modelId="{08DAD6D2-73CB-4B9F-A54E-1AAF838475E0}" type="presParOf" srcId="{A9342857-62AE-4033-A0EE-76A1AB62830E}" destId="{AE479CDB-EAED-4354-97A5-1A0E60068BB0}" srcOrd="9" destOrd="0" presId="urn:microsoft.com/office/officeart/2005/8/layout/orgChart1"/>
    <dgm:cxn modelId="{7F701306-9E62-4B95-ACE0-3E71A118802B}" type="presParOf" srcId="{AE479CDB-EAED-4354-97A5-1A0E60068BB0}" destId="{BF697B6C-089E-43BA-98A0-242530089933}" srcOrd="0" destOrd="0" presId="urn:microsoft.com/office/officeart/2005/8/layout/orgChart1"/>
    <dgm:cxn modelId="{B4B37681-C209-4BF7-9122-94D1B7E844D2}" type="presParOf" srcId="{BF697B6C-089E-43BA-98A0-242530089933}" destId="{4396C463-4C53-498D-8BB1-550FE11C4936}" srcOrd="0" destOrd="0" presId="urn:microsoft.com/office/officeart/2005/8/layout/orgChart1"/>
    <dgm:cxn modelId="{5C348469-1A99-4F52-9D7E-2D8F17D31826}" type="presParOf" srcId="{BF697B6C-089E-43BA-98A0-242530089933}" destId="{2B87D59F-95C6-4DE4-A9AA-824864C8234B}" srcOrd="1" destOrd="0" presId="urn:microsoft.com/office/officeart/2005/8/layout/orgChart1"/>
    <dgm:cxn modelId="{7EDC0AEA-30D5-4888-9311-CCA70D2CD8CF}" type="presParOf" srcId="{AE479CDB-EAED-4354-97A5-1A0E60068BB0}" destId="{0F49BBA8-3004-456E-AB80-1D8E67E422F5}" srcOrd="1" destOrd="0" presId="urn:microsoft.com/office/officeart/2005/8/layout/orgChart1"/>
    <dgm:cxn modelId="{B600D4EE-236A-4806-A09D-1EB0D550AE10}" type="presParOf" srcId="{AE479CDB-EAED-4354-97A5-1A0E60068BB0}" destId="{B4C7976E-49A0-4D32-88AB-AA3B04E41CC9}" srcOrd="2" destOrd="0" presId="urn:microsoft.com/office/officeart/2005/8/layout/orgChart1"/>
    <dgm:cxn modelId="{1BFCD2EF-582D-4E80-8226-58148258C3CC}" type="presParOf" srcId="{3755B90E-C74B-4688-A50D-7663E78ED041}" destId="{93B1F3A8-7D5A-4413-BC40-DFE0FFF161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410C9A-29B8-4AC4-8543-CA25F3327A7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47748-E615-4A74-8E4A-DEB0A4E15A1E}">
      <dgm:prSet phldrT="[Текст]"/>
      <dgm:spPr/>
      <dgm:t>
        <a:bodyPr/>
        <a:lstStyle/>
        <a:p>
          <a:r>
            <a:rPr lang="ru-RU" dirty="0"/>
            <a:t>Сформировать его имущественную базу (например, посредством внесения обязательных паевых взносов)</a:t>
          </a:r>
        </a:p>
      </dgm:t>
    </dgm:pt>
    <dgm:pt modelId="{4B8ED0D0-4208-4C5D-AD0D-92BF06939F92}" type="parTrans" cxnId="{983FF962-734B-4615-9019-413C119FE105}">
      <dgm:prSet/>
      <dgm:spPr/>
      <dgm:t>
        <a:bodyPr/>
        <a:lstStyle/>
        <a:p>
          <a:endParaRPr lang="ru-RU"/>
        </a:p>
      </dgm:t>
    </dgm:pt>
    <dgm:pt modelId="{1EABDF35-A81E-4A83-AFDF-AD10754DC1A7}" type="sibTrans" cxnId="{983FF962-734B-4615-9019-413C119FE105}">
      <dgm:prSet/>
      <dgm:spPr/>
      <dgm:t>
        <a:bodyPr/>
        <a:lstStyle/>
        <a:p>
          <a:endParaRPr lang="ru-RU"/>
        </a:p>
      </dgm:t>
    </dgm:pt>
    <dgm:pt modelId="{D98BC19B-4B74-45E7-A863-097BE2040A41}">
      <dgm:prSet phldrT="[Текст]"/>
      <dgm:spPr/>
      <dgm:t>
        <a:bodyPr/>
        <a:lstStyle/>
        <a:p>
          <a:r>
            <a:rPr lang="ru-RU" dirty="0"/>
            <a:t>Участвовать в управлении</a:t>
          </a:r>
        </a:p>
      </dgm:t>
    </dgm:pt>
    <dgm:pt modelId="{BAA75DDD-9F87-4B0F-95F1-7FED6959979E}" type="parTrans" cxnId="{F696CEC4-775A-4926-9E8A-7058B430FABB}">
      <dgm:prSet/>
      <dgm:spPr/>
      <dgm:t>
        <a:bodyPr/>
        <a:lstStyle/>
        <a:p>
          <a:endParaRPr lang="ru-RU"/>
        </a:p>
      </dgm:t>
    </dgm:pt>
    <dgm:pt modelId="{D90EE2D9-61E7-43FA-B8EB-FE5059B6C0BF}" type="sibTrans" cxnId="{F696CEC4-775A-4926-9E8A-7058B430FABB}">
      <dgm:prSet/>
      <dgm:spPr/>
      <dgm:t>
        <a:bodyPr/>
        <a:lstStyle/>
        <a:p>
          <a:endParaRPr lang="ru-RU"/>
        </a:p>
      </dgm:t>
    </dgm:pt>
    <dgm:pt modelId="{109698A6-AAC4-488B-8BC2-CE07571DFD9F}">
      <dgm:prSet phldrT="[Текст]"/>
      <dgm:spPr/>
      <dgm:t>
        <a:bodyPr/>
        <a:lstStyle/>
        <a:p>
          <a:r>
            <a:rPr lang="ru-RU" dirty="0"/>
            <a:t>Использовать услуги кооператива</a:t>
          </a:r>
        </a:p>
      </dgm:t>
    </dgm:pt>
    <dgm:pt modelId="{4B39DC3C-58E9-4D44-AB15-76FE70FA2EC4}" type="parTrans" cxnId="{2F0B18A0-6451-427C-AA5D-D4BDF44629A9}">
      <dgm:prSet/>
      <dgm:spPr/>
      <dgm:t>
        <a:bodyPr/>
        <a:lstStyle/>
        <a:p>
          <a:endParaRPr lang="ru-RU"/>
        </a:p>
      </dgm:t>
    </dgm:pt>
    <dgm:pt modelId="{A92D4DA8-DA87-447E-8253-D042BB95CB16}" type="sibTrans" cxnId="{2F0B18A0-6451-427C-AA5D-D4BDF44629A9}">
      <dgm:prSet/>
      <dgm:spPr/>
      <dgm:t>
        <a:bodyPr/>
        <a:lstStyle/>
        <a:p>
          <a:endParaRPr lang="ru-RU"/>
        </a:p>
      </dgm:t>
    </dgm:pt>
    <dgm:pt modelId="{BA94AF0A-A2BA-471E-A0BD-30982CB726C0}">
      <dgm:prSet phldrT="[Текст]"/>
      <dgm:spPr/>
      <dgm:t>
        <a:bodyPr/>
        <a:lstStyle/>
        <a:p>
          <a:r>
            <a:rPr lang="ru-RU" dirty="0"/>
            <a:t>Нести субсидиарную ответственность по обязательствам кооператива</a:t>
          </a:r>
        </a:p>
      </dgm:t>
    </dgm:pt>
    <dgm:pt modelId="{E24023A8-8462-4770-96BF-56F5CE35BBF4}" type="parTrans" cxnId="{12B66A2C-5168-46E9-8634-EDD27ACF86B2}">
      <dgm:prSet/>
      <dgm:spPr/>
      <dgm:t>
        <a:bodyPr/>
        <a:lstStyle/>
        <a:p>
          <a:endParaRPr lang="ru-RU"/>
        </a:p>
      </dgm:t>
    </dgm:pt>
    <dgm:pt modelId="{A8B69E2D-250B-48E7-9A7E-1D9F5832C533}" type="sibTrans" cxnId="{12B66A2C-5168-46E9-8634-EDD27ACF86B2}">
      <dgm:prSet/>
      <dgm:spPr/>
      <dgm:t>
        <a:bodyPr/>
        <a:lstStyle/>
        <a:p>
          <a:endParaRPr lang="ru-RU"/>
        </a:p>
      </dgm:t>
    </dgm:pt>
    <dgm:pt modelId="{8A6BC99C-0519-419A-AC32-F71C1594FCBB}" type="pres">
      <dgm:prSet presAssocID="{93410C9A-29B8-4AC4-8543-CA25F3327A7E}" presName="linear" presStyleCnt="0">
        <dgm:presLayoutVars>
          <dgm:dir/>
          <dgm:resizeHandles val="exact"/>
        </dgm:presLayoutVars>
      </dgm:prSet>
      <dgm:spPr/>
    </dgm:pt>
    <dgm:pt modelId="{1D138890-78C7-44A6-A7BB-264BB3FA1174}" type="pres">
      <dgm:prSet presAssocID="{FC547748-E615-4A74-8E4A-DEB0A4E15A1E}" presName="comp" presStyleCnt="0"/>
      <dgm:spPr/>
    </dgm:pt>
    <dgm:pt modelId="{45BBAD69-2A78-4439-AA80-24DC4D72BD6E}" type="pres">
      <dgm:prSet presAssocID="{FC547748-E615-4A74-8E4A-DEB0A4E15A1E}" presName="box" presStyleLbl="node1" presStyleIdx="0" presStyleCnt="4"/>
      <dgm:spPr/>
    </dgm:pt>
    <dgm:pt modelId="{B0A58188-FCF4-4229-8DE7-808F27520A6E}" type="pres">
      <dgm:prSet presAssocID="{FC547748-E615-4A74-8E4A-DEB0A4E15A1E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6CF07AB5-8621-49E9-A75D-688707EFAA97}" type="pres">
      <dgm:prSet presAssocID="{FC547748-E615-4A74-8E4A-DEB0A4E15A1E}" presName="text" presStyleLbl="node1" presStyleIdx="0" presStyleCnt="4">
        <dgm:presLayoutVars>
          <dgm:bulletEnabled val="1"/>
        </dgm:presLayoutVars>
      </dgm:prSet>
      <dgm:spPr/>
    </dgm:pt>
    <dgm:pt modelId="{DAAF81FF-AF6A-4C40-9C5F-73BDB1BDE462}" type="pres">
      <dgm:prSet presAssocID="{1EABDF35-A81E-4A83-AFDF-AD10754DC1A7}" presName="spacer" presStyleCnt="0"/>
      <dgm:spPr/>
    </dgm:pt>
    <dgm:pt modelId="{D402E3EC-5734-4D69-9250-51F5B234C964}" type="pres">
      <dgm:prSet presAssocID="{D98BC19B-4B74-45E7-A863-097BE2040A41}" presName="comp" presStyleCnt="0"/>
      <dgm:spPr/>
    </dgm:pt>
    <dgm:pt modelId="{327D02EF-544E-4DF2-B268-6900636F7D82}" type="pres">
      <dgm:prSet presAssocID="{D98BC19B-4B74-45E7-A863-097BE2040A41}" presName="box" presStyleLbl="node1" presStyleIdx="1" presStyleCnt="4"/>
      <dgm:spPr/>
    </dgm:pt>
    <dgm:pt modelId="{E97BC283-6837-4B7C-9462-50E1C1298578}" type="pres">
      <dgm:prSet presAssocID="{D98BC19B-4B74-45E7-A863-097BE2040A41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2DAA9FB6-6754-4BE0-827C-E64403F7CC16}" type="pres">
      <dgm:prSet presAssocID="{D98BC19B-4B74-45E7-A863-097BE2040A41}" presName="text" presStyleLbl="node1" presStyleIdx="1" presStyleCnt="4">
        <dgm:presLayoutVars>
          <dgm:bulletEnabled val="1"/>
        </dgm:presLayoutVars>
      </dgm:prSet>
      <dgm:spPr/>
    </dgm:pt>
    <dgm:pt modelId="{4EDE7853-934F-42B9-A81F-BD190E176419}" type="pres">
      <dgm:prSet presAssocID="{D90EE2D9-61E7-43FA-B8EB-FE5059B6C0BF}" presName="spacer" presStyleCnt="0"/>
      <dgm:spPr/>
    </dgm:pt>
    <dgm:pt modelId="{40263302-A0F8-470F-8106-D501DE0A2CD0}" type="pres">
      <dgm:prSet presAssocID="{109698A6-AAC4-488B-8BC2-CE07571DFD9F}" presName="comp" presStyleCnt="0"/>
      <dgm:spPr/>
    </dgm:pt>
    <dgm:pt modelId="{FBF72320-13D3-4B87-B1BE-6CDA05B01252}" type="pres">
      <dgm:prSet presAssocID="{109698A6-AAC4-488B-8BC2-CE07571DFD9F}" presName="box" presStyleLbl="node1" presStyleIdx="2" presStyleCnt="4"/>
      <dgm:spPr/>
    </dgm:pt>
    <dgm:pt modelId="{A5AEEA3D-ADD5-4709-9C48-5EE058666DB8}" type="pres">
      <dgm:prSet presAssocID="{109698A6-AAC4-488B-8BC2-CE07571DFD9F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1007A14-75BC-4905-A91C-546C6D6FDDFB}" type="pres">
      <dgm:prSet presAssocID="{109698A6-AAC4-488B-8BC2-CE07571DFD9F}" presName="text" presStyleLbl="node1" presStyleIdx="2" presStyleCnt="4">
        <dgm:presLayoutVars>
          <dgm:bulletEnabled val="1"/>
        </dgm:presLayoutVars>
      </dgm:prSet>
      <dgm:spPr/>
    </dgm:pt>
    <dgm:pt modelId="{9B74D380-C210-4785-8495-D338D13C633B}" type="pres">
      <dgm:prSet presAssocID="{A92D4DA8-DA87-447E-8253-D042BB95CB16}" presName="spacer" presStyleCnt="0"/>
      <dgm:spPr/>
    </dgm:pt>
    <dgm:pt modelId="{334AD776-0A01-4E6E-8F44-E44EFB207B46}" type="pres">
      <dgm:prSet presAssocID="{BA94AF0A-A2BA-471E-A0BD-30982CB726C0}" presName="comp" presStyleCnt="0"/>
      <dgm:spPr/>
    </dgm:pt>
    <dgm:pt modelId="{9BD14066-BC8C-429C-AB83-33372DC494B0}" type="pres">
      <dgm:prSet presAssocID="{BA94AF0A-A2BA-471E-A0BD-30982CB726C0}" presName="box" presStyleLbl="node1" presStyleIdx="3" presStyleCnt="4"/>
      <dgm:spPr/>
    </dgm:pt>
    <dgm:pt modelId="{91CC51F2-3D31-408C-9571-AAC6CF27D6EF}" type="pres">
      <dgm:prSet presAssocID="{BA94AF0A-A2BA-471E-A0BD-30982CB726C0}" presName="img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t="-5000" b="-5000"/>
          </a:stretch>
        </a:blipFill>
      </dgm:spPr>
    </dgm:pt>
    <dgm:pt modelId="{8E0951D9-9901-43EA-B5D8-C28E74899000}" type="pres">
      <dgm:prSet presAssocID="{BA94AF0A-A2BA-471E-A0BD-30982CB726C0}" presName="text" presStyleLbl="node1" presStyleIdx="3" presStyleCnt="4">
        <dgm:presLayoutVars>
          <dgm:bulletEnabled val="1"/>
        </dgm:presLayoutVars>
      </dgm:prSet>
      <dgm:spPr/>
    </dgm:pt>
  </dgm:ptLst>
  <dgm:cxnLst>
    <dgm:cxn modelId="{2EFD1A08-5D54-4C91-828D-82261F040D69}" type="presOf" srcId="{109698A6-AAC4-488B-8BC2-CE07571DFD9F}" destId="{F1007A14-75BC-4905-A91C-546C6D6FDDFB}" srcOrd="1" destOrd="0" presId="urn:microsoft.com/office/officeart/2005/8/layout/vList4"/>
    <dgm:cxn modelId="{2C594410-58CA-48FA-9E3C-1FB99BE9D867}" type="presOf" srcId="{BA94AF0A-A2BA-471E-A0BD-30982CB726C0}" destId="{9BD14066-BC8C-429C-AB83-33372DC494B0}" srcOrd="0" destOrd="0" presId="urn:microsoft.com/office/officeart/2005/8/layout/vList4"/>
    <dgm:cxn modelId="{B6F61613-5506-4FC9-BD35-9CCB4BD72BAE}" type="presOf" srcId="{FC547748-E615-4A74-8E4A-DEB0A4E15A1E}" destId="{45BBAD69-2A78-4439-AA80-24DC4D72BD6E}" srcOrd="0" destOrd="0" presId="urn:microsoft.com/office/officeart/2005/8/layout/vList4"/>
    <dgm:cxn modelId="{12B66A2C-5168-46E9-8634-EDD27ACF86B2}" srcId="{93410C9A-29B8-4AC4-8543-CA25F3327A7E}" destId="{BA94AF0A-A2BA-471E-A0BD-30982CB726C0}" srcOrd="3" destOrd="0" parTransId="{E24023A8-8462-4770-96BF-56F5CE35BBF4}" sibTransId="{A8B69E2D-250B-48E7-9A7E-1D9F5832C533}"/>
    <dgm:cxn modelId="{F7F8D25C-0FD4-42AA-B1EA-792C90BAA07D}" type="presOf" srcId="{D98BC19B-4B74-45E7-A863-097BE2040A41}" destId="{327D02EF-544E-4DF2-B268-6900636F7D82}" srcOrd="0" destOrd="0" presId="urn:microsoft.com/office/officeart/2005/8/layout/vList4"/>
    <dgm:cxn modelId="{983FF962-734B-4615-9019-413C119FE105}" srcId="{93410C9A-29B8-4AC4-8543-CA25F3327A7E}" destId="{FC547748-E615-4A74-8E4A-DEB0A4E15A1E}" srcOrd="0" destOrd="0" parTransId="{4B8ED0D0-4208-4C5D-AD0D-92BF06939F92}" sibTransId="{1EABDF35-A81E-4A83-AFDF-AD10754DC1A7}"/>
    <dgm:cxn modelId="{86A73679-C50C-4612-ADB6-904BACF9BE11}" type="presOf" srcId="{109698A6-AAC4-488B-8BC2-CE07571DFD9F}" destId="{FBF72320-13D3-4B87-B1BE-6CDA05B01252}" srcOrd="0" destOrd="0" presId="urn:microsoft.com/office/officeart/2005/8/layout/vList4"/>
    <dgm:cxn modelId="{383C295A-3890-48E1-B827-BDB5DF8236E7}" type="presOf" srcId="{FC547748-E615-4A74-8E4A-DEB0A4E15A1E}" destId="{6CF07AB5-8621-49E9-A75D-688707EFAA97}" srcOrd="1" destOrd="0" presId="urn:microsoft.com/office/officeart/2005/8/layout/vList4"/>
    <dgm:cxn modelId="{2F0B18A0-6451-427C-AA5D-D4BDF44629A9}" srcId="{93410C9A-29B8-4AC4-8543-CA25F3327A7E}" destId="{109698A6-AAC4-488B-8BC2-CE07571DFD9F}" srcOrd="2" destOrd="0" parTransId="{4B39DC3C-58E9-4D44-AB15-76FE70FA2EC4}" sibTransId="{A92D4DA8-DA87-447E-8253-D042BB95CB16}"/>
    <dgm:cxn modelId="{F696CEC4-775A-4926-9E8A-7058B430FABB}" srcId="{93410C9A-29B8-4AC4-8543-CA25F3327A7E}" destId="{D98BC19B-4B74-45E7-A863-097BE2040A41}" srcOrd="1" destOrd="0" parTransId="{BAA75DDD-9F87-4B0F-95F1-7FED6959979E}" sibTransId="{D90EE2D9-61E7-43FA-B8EB-FE5059B6C0BF}"/>
    <dgm:cxn modelId="{DC7899D0-453A-4511-932E-F46D4FE34AE0}" type="presOf" srcId="{D98BC19B-4B74-45E7-A863-097BE2040A41}" destId="{2DAA9FB6-6754-4BE0-827C-E64403F7CC16}" srcOrd="1" destOrd="0" presId="urn:microsoft.com/office/officeart/2005/8/layout/vList4"/>
    <dgm:cxn modelId="{16903EDF-2004-40B5-9FAE-DB1E162EF29C}" type="presOf" srcId="{93410C9A-29B8-4AC4-8543-CA25F3327A7E}" destId="{8A6BC99C-0519-419A-AC32-F71C1594FCBB}" srcOrd="0" destOrd="0" presId="urn:microsoft.com/office/officeart/2005/8/layout/vList4"/>
    <dgm:cxn modelId="{F3BE96E7-B62F-4310-A74E-20E0CA8C3AE6}" type="presOf" srcId="{BA94AF0A-A2BA-471E-A0BD-30982CB726C0}" destId="{8E0951D9-9901-43EA-B5D8-C28E74899000}" srcOrd="1" destOrd="0" presId="urn:microsoft.com/office/officeart/2005/8/layout/vList4"/>
    <dgm:cxn modelId="{2E0142C9-5DAE-4ADF-96F8-294DCBB3879B}" type="presParOf" srcId="{8A6BC99C-0519-419A-AC32-F71C1594FCBB}" destId="{1D138890-78C7-44A6-A7BB-264BB3FA1174}" srcOrd="0" destOrd="0" presId="urn:microsoft.com/office/officeart/2005/8/layout/vList4"/>
    <dgm:cxn modelId="{FBB8D126-5E36-4D53-A94F-38A61C34E4F8}" type="presParOf" srcId="{1D138890-78C7-44A6-A7BB-264BB3FA1174}" destId="{45BBAD69-2A78-4439-AA80-24DC4D72BD6E}" srcOrd="0" destOrd="0" presId="urn:microsoft.com/office/officeart/2005/8/layout/vList4"/>
    <dgm:cxn modelId="{B3EE1A50-D231-42AF-94FA-919757CF1A67}" type="presParOf" srcId="{1D138890-78C7-44A6-A7BB-264BB3FA1174}" destId="{B0A58188-FCF4-4229-8DE7-808F27520A6E}" srcOrd="1" destOrd="0" presId="urn:microsoft.com/office/officeart/2005/8/layout/vList4"/>
    <dgm:cxn modelId="{A56ADC7C-3991-4C38-AF09-D4D2A683EC66}" type="presParOf" srcId="{1D138890-78C7-44A6-A7BB-264BB3FA1174}" destId="{6CF07AB5-8621-49E9-A75D-688707EFAA97}" srcOrd="2" destOrd="0" presId="urn:microsoft.com/office/officeart/2005/8/layout/vList4"/>
    <dgm:cxn modelId="{C205F966-4BE9-4CD5-9CE3-8627FB98FE1F}" type="presParOf" srcId="{8A6BC99C-0519-419A-AC32-F71C1594FCBB}" destId="{DAAF81FF-AF6A-4C40-9C5F-73BDB1BDE462}" srcOrd="1" destOrd="0" presId="urn:microsoft.com/office/officeart/2005/8/layout/vList4"/>
    <dgm:cxn modelId="{DC81F7E1-BE44-4320-98B8-300A05E68B21}" type="presParOf" srcId="{8A6BC99C-0519-419A-AC32-F71C1594FCBB}" destId="{D402E3EC-5734-4D69-9250-51F5B234C964}" srcOrd="2" destOrd="0" presId="urn:microsoft.com/office/officeart/2005/8/layout/vList4"/>
    <dgm:cxn modelId="{32BD5C1D-E547-4474-A863-FC6A000811A6}" type="presParOf" srcId="{D402E3EC-5734-4D69-9250-51F5B234C964}" destId="{327D02EF-544E-4DF2-B268-6900636F7D82}" srcOrd="0" destOrd="0" presId="urn:microsoft.com/office/officeart/2005/8/layout/vList4"/>
    <dgm:cxn modelId="{8877115E-DCD2-48E5-88D8-B93DDA3A25F7}" type="presParOf" srcId="{D402E3EC-5734-4D69-9250-51F5B234C964}" destId="{E97BC283-6837-4B7C-9462-50E1C1298578}" srcOrd="1" destOrd="0" presId="urn:microsoft.com/office/officeart/2005/8/layout/vList4"/>
    <dgm:cxn modelId="{782B6C10-0890-4340-8C2F-093FB26039E3}" type="presParOf" srcId="{D402E3EC-5734-4D69-9250-51F5B234C964}" destId="{2DAA9FB6-6754-4BE0-827C-E64403F7CC16}" srcOrd="2" destOrd="0" presId="urn:microsoft.com/office/officeart/2005/8/layout/vList4"/>
    <dgm:cxn modelId="{6343824B-92ED-40F7-BD4F-5BC2EA838A3F}" type="presParOf" srcId="{8A6BC99C-0519-419A-AC32-F71C1594FCBB}" destId="{4EDE7853-934F-42B9-A81F-BD190E176419}" srcOrd="3" destOrd="0" presId="urn:microsoft.com/office/officeart/2005/8/layout/vList4"/>
    <dgm:cxn modelId="{A13FBC38-A9AB-4D06-95B6-48962F914739}" type="presParOf" srcId="{8A6BC99C-0519-419A-AC32-F71C1594FCBB}" destId="{40263302-A0F8-470F-8106-D501DE0A2CD0}" srcOrd="4" destOrd="0" presId="urn:microsoft.com/office/officeart/2005/8/layout/vList4"/>
    <dgm:cxn modelId="{4417140C-E5A0-4FC9-B3E2-F6ABBE6D1ECC}" type="presParOf" srcId="{40263302-A0F8-470F-8106-D501DE0A2CD0}" destId="{FBF72320-13D3-4B87-B1BE-6CDA05B01252}" srcOrd="0" destOrd="0" presId="urn:microsoft.com/office/officeart/2005/8/layout/vList4"/>
    <dgm:cxn modelId="{DBA199AC-F274-4B46-BBBB-5598D7E4AB2D}" type="presParOf" srcId="{40263302-A0F8-470F-8106-D501DE0A2CD0}" destId="{A5AEEA3D-ADD5-4709-9C48-5EE058666DB8}" srcOrd="1" destOrd="0" presId="urn:microsoft.com/office/officeart/2005/8/layout/vList4"/>
    <dgm:cxn modelId="{F715D85A-B7A1-471F-BA5C-2D94382512F3}" type="presParOf" srcId="{40263302-A0F8-470F-8106-D501DE0A2CD0}" destId="{F1007A14-75BC-4905-A91C-546C6D6FDDFB}" srcOrd="2" destOrd="0" presId="urn:microsoft.com/office/officeart/2005/8/layout/vList4"/>
    <dgm:cxn modelId="{D0EF8EE0-D8E8-4854-9B82-3ED4422D2F49}" type="presParOf" srcId="{8A6BC99C-0519-419A-AC32-F71C1594FCBB}" destId="{9B74D380-C210-4785-8495-D338D13C633B}" srcOrd="5" destOrd="0" presId="urn:microsoft.com/office/officeart/2005/8/layout/vList4"/>
    <dgm:cxn modelId="{A5A60C12-1D9A-40FC-8652-C3B906DEFA43}" type="presParOf" srcId="{8A6BC99C-0519-419A-AC32-F71C1594FCBB}" destId="{334AD776-0A01-4E6E-8F44-E44EFB207B46}" srcOrd="6" destOrd="0" presId="urn:microsoft.com/office/officeart/2005/8/layout/vList4"/>
    <dgm:cxn modelId="{88A20D1B-D16F-4D62-BC99-95E8C661EC99}" type="presParOf" srcId="{334AD776-0A01-4E6E-8F44-E44EFB207B46}" destId="{9BD14066-BC8C-429C-AB83-33372DC494B0}" srcOrd="0" destOrd="0" presId="urn:microsoft.com/office/officeart/2005/8/layout/vList4"/>
    <dgm:cxn modelId="{13CBF3B3-5878-4636-BC32-54DFFB362CF4}" type="presParOf" srcId="{334AD776-0A01-4E6E-8F44-E44EFB207B46}" destId="{91CC51F2-3D31-408C-9571-AAC6CF27D6EF}" srcOrd="1" destOrd="0" presId="urn:microsoft.com/office/officeart/2005/8/layout/vList4"/>
    <dgm:cxn modelId="{43A40590-4C23-487D-A22A-5FE38293A6EC}" type="presParOf" srcId="{334AD776-0A01-4E6E-8F44-E44EFB207B46}" destId="{8E0951D9-9901-43EA-B5D8-C28E7489900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CCF6BD-DAD3-4496-BD68-0D9C0D663E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2B08C8F-DA52-4C7B-A624-866939DE97D8}">
      <dgm:prSet phldrT="[Текст]"/>
      <dgm:spPr/>
      <dgm:t>
        <a:bodyPr/>
        <a:lstStyle/>
        <a:p>
          <a:r>
            <a:rPr lang="ru-RU" dirty="0"/>
            <a:t>Имущество кооператива окажется частично невостребованным</a:t>
          </a:r>
        </a:p>
      </dgm:t>
    </dgm:pt>
    <dgm:pt modelId="{8230C18D-22F0-453C-874A-DF35D764E20C}" type="parTrans" cxnId="{82160038-708A-4DB2-81A7-450DDDE9DF48}">
      <dgm:prSet/>
      <dgm:spPr/>
      <dgm:t>
        <a:bodyPr/>
        <a:lstStyle/>
        <a:p>
          <a:endParaRPr lang="ru-RU"/>
        </a:p>
      </dgm:t>
    </dgm:pt>
    <dgm:pt modelId="{20FF01C8-0203-4EF8-8298-316644455AE0}" type="sibTrans" cxnId="{82160038-708A-4DB2-81A7-450DDDE9DF48}">
      <dgm:prSet/>
      <dgm:spPr/>
      <dgm:t>
        <a:bodyPr/>
        <a:lstStyle/>
        <a:p>
          <a:endParaRPr lang="ru-RU"/>
        </a:p>
      </dgm:t>
    </dgm:pt>
    <dgm:pt modelId="{4FE14901-09DA-4EE6-B098-C195FB0F17BE}">
      <dgm:prSet phldrT="[Текст]"/>
      <dgm:spPr/>
      <dgm:t>
        <a:bodyPr/>
        <a:lstStyle/>
        <a:p>
          <a:r>
            <a:rPr lang="ru-RU" dirty="0"/>
            <a:t>У кооператива не хватит средств на финансирование деятельности</a:t>
          </a:r>
        </a:p>
      </dgm:t>
    </dgm:pt>
    <dgm:pt modelId="{F8B72584-6B44-476D-B72B-7F3488AF15CF}" type="parTrans" cxnId="{80285846-1E5C-4F27-AFAA-F9E35E1E99A5}">
      <dgm:prSet/>
      <dgm:spPr/>
      <dgm:t>
        <a:bodyPr/>
        <a:lstStyle/>
        <a:p>
          <a:endParaRPr lang="ru-RU"/>
        </a:p>
      </dgm:t>
    </dgm:pt>
    <dgm:pt modelId="{FA9F26D3-B149-41F3-89BB-8BC3CD395032}" type="sibTrans" cxnId="{80285846-1E5C-4F27-AFAA-F9E35E1E99A5}">
      <dgm:prSet/>
      <dgm:spPr/>
      <dgm:t>
        <a:bodyPr/>
        <a:lstStyle/>
        <a:p>
          <a:endParaRPr lang="ru-RU"/>
        </a:p>
      </dgm:t>
    </dgm:pt>
    <dgm:pt modelId="{64BAA706-22FF-480C-8811-C41FAEF5E38A}">
      <dgm:prSet phldrT="[Текст]"/>
      <dgm:spPr/>
      <dgm:t>
        <a:bodyPr/>
        <a:lstStyle/>
        <a:p>
          <a:r>
            <a:rPr lang="ru-RU" dirty="0"/>
            <a:t>Прочие члены кооператива не получат услуг, для которых кооператив был создан</a:t>
          </a:r>
        </a:p>
      </dgm:t>
    </dgm:pt>
    <dgm:pt modelId="{ED7D23FB-E6E4-4832-9CA8-A1448DBBDB4B}" type="parTrans" cxnId="{E51BD7AD-A4AA-4418-87F3-92A357BE6F11}">
      <dgm:prSet/>
      <dgm:spPr/>
      <dgm:t>
        <a:bodyPr/>
        <a:lstStyle/>
        <a:p>
          <a:endParaRPr lang="ru-RU"/>
        </a:p>
      </dgm:t>
    </dgm:pt>
    <dgm:pt modelId="{C4078DF2-6A69-4603-9E43-A79A546969F7}" type="sibTrans" cxnId="{E51BD7AD-A4AA-4418-87F3-92A357BE6F11}">
      <dgm:prSet/>
      <dgm:spPr/>
      <dgm:t>
        <a:bodyPr/>
        <a:lstStyle/>
        <a:p>
          <a:endParaRPr lang="ru-RU"/>
        </a:p>
      </dgm:t>
    </dgm:pt>
    <dgm:pt modelId="{C1E458F3-5985-4A28-8606-F63C341548AB}" type="pres">
      <dgm:prSet presAssocID="{71CCF6BD-DAD3-4496-BD68-0D9C0D663E9D}" presName="linearFlow" presStyleCnt="0">
        <dgm:presLayoutVars>
          <dgm:resizeHandles val="exact"/>
        </dgm:presLayoutVars>
      </dgm:prSet>
      <dgm:spPr/>
    </dgm:pt>
    <dgm:pt modelId="{9B32DBA0-C929-426E-8973-8188569C1593}" type="pres">
      <dgm:prSet presAssocID="{A2B08C8F-DA52-4C7B-A624-866939DE97D8}" presName="node" presStyleLbl="node1" presStyleIdx="0" presStyleCnt="3" custScaleX="309677">
        <dgm:presLayoutVars>
          <dgm:bulletEnabled val="1"/>
        </dgm:presLayoutVars>
      </dgm:prSet>
      <dgm:spPr/>
    </dgm:pt>
    <dgm:pt modelId="{247EEE2D-47F2-4005-92FD-59EB3B66EAB5}" type="pres">
      <dgm:prSet presAssocID="{20FF01C8-0203-4EF8-8298-316644455AE0}" presName="sibTrans" presStyleLbl="sibTrans2D1" presStyleIdx="0" presStyleCnt="2"/>
      <dgm:spPr/>
    </dgm:pt>
    <dgm:pt modelId="{9F8E28C8-F5F8-4FEA-9442-CBF84C235425}" type="pres">
      <dgm:prSet presAssocID="{20FF01C8-0203-4EF8-8298-316644455AE0}" presName="connectorText" presStyleLbl="sibTrans2D1" presStyleIdx="0" presStyleCnt="2"/>
      <dgm:spPr/>
    </dgm:pt>
    <dgm:pt modelId="{CC038076-7CB4-44F1-A230-C1F7CBE5D852}" type="pres">
      <dgm:prSet presAssocID="{4FE14901-09DA-4EE6-B098-C195FB0F17BE}" presName="node" presStyleLbl="node1" presStyleIdx="1" presStyleCnt="3" custScaleX="296425">
        <dgm:presLayoutVars>
          <dgm:bulletEnabled val="1"/>
        </dgm:presLayoutVars>
      </dgm:prSet>
      <dgm:spPr/>
    </dgm:pt>
    <dgm:pt modelId="{CBC340ED-916F-49FF-B76F-9CF78018A531}" type="pres">
      <dgm:prSet presAssocID="{FA9F26D3-B149-41F3-89BB-8BC3CD395032}" presName="sibTrans" presStyleLbl="sibTrans2D1" presStyleIdx="1" presStyleCnt="2"/>
      <dgm:spPr/>
    </dgm:pt>
    <dgm:pt modelId="{DC02ECE8-28A7-452C-B6BA-A2755CCA13D5}" type="pres">
      <dgm:prSet presAssocID="{FA9F26D3-B149-41F3-89BB-8BC3CD395032}" presName="connectorText" presStyleLbl="sibTrans2D1" presStyleIdx="1" presStyleCnt="2"/>
      <dgm:spPr/>
    </dgm:pt>
    <dgm:pt modelId="{46DDEDBC-0DA9-4399-A764-11277D9D3AF3}" type="pres">
      <dgm:prSet presAssocID="{64BAA706-22FF-480C-8811-C41FAEF5E38A}" presName="node" presStyleLbl="node1" presStyleIdx="2" presStyleCnt="3" custScaleX="296425">
        <dgm:presLayoutVars>
          <dgm:bulletEnabled val="1"/>
        </dgm:presLayoutVars>
      </dgm:prSet>
      <dgm:spPr/>
    </dgm:pt>
  </dgm:ptLst>
  <dgm:cxnLst>
    <dgm:cxn modelId="{AB48E103-B0F5-4684-8BAC-2F905F0432BF}" type="presOf" srcId="{A2B08C8F-DA52-4C7B-A624-866939DE97D8}" destId="{9B32DBA0-C929-426E-8973-8188569C1593}" srcOrd="0" destOrd="0" presId="urn:microsoft.com/office/officeart/2005/8/layout/process2"/>
    <dgm:cxn modelId="{82160038-708A-4DB2-81A7-450DDDE9DF48}" srcId="{71CCF6BD-DAD3-4496-BD68-0D9C0D663E9D}" destId="{A2B08C8F-DA52-4C7B-A624-866939DE97D8}" srcOrd="0" destOrd="0" parTransId="{8230C18D-22F0-453C-874A-DF35D764E20C}" sibTransId="{20FF01C8-0203-4EF8-8298-316644455AE0}"/>
    <dgm:cxn modelId="{80285846-1E5C-4F27-AFAA-F9E35E1E99A5}" srcId="{71CCF6BD-DAD3-4496-BD68-0D9C0D663E9D}" destId="{4FE14901-09DA-4EE6-B098-C195FB0F17BE}" srcOrd="1" destOrd="0" parTransId="{F8B72584-6B44-476D-B72B-7F3488AF15CF}" sibTransId="{FA9F26D3-B149-41F3-89BB-8BC3CD395032}"/>
    <dgm:cxn modelId="{C45B4268-3C28-4578-A6B2-8775607150AB}" type="presOf" srcId="{FA9F26D3-B149-41F3-89BB-8BC3CD395032}" destId="{DC02ECE8-28A7-452C-B6BA-A2755CCA13D5}" srcOrd="1" destOrd="0" presId="urn:microsoft.com/office/officeart/2005/8/layout/process2"/>
    <dgm:cxn modelId="{4FA48378-C5AE-48E8-873C-2921AB73E1E9}" type="presOf" srcId="{20FF01C8-0203-4EF8-8298-316644455AE0}" destId="{9F8E28C8-F5F8-4FEA-9442-CBF84C235425}" srcOrd="1" destOrd="0" presId="urn:microsoft.com/office/officeart/2005/8/layout/process2"/>
    <dgm:cxn modelId="{C010D95A-D3B0-434A-B52D-D664EDB76B91}" type="presOf" srcId="{FA9F26D3-B149-41F3-89BB-8BC3CD395032}" destId="{CBC340ED-916F-49FF-B76F-9CF78018A531}" srcOrd="0" destOrd="0" presId="urn:microsoft.com/office/officeart/2005/8/layout/process2"/>
    <dgm:cxn modelId="{5FB6489E-FB88-4980-894E-8F02D22FDCCF}" type="presOf" srcId="{4FE14901-09DA-4EE6-B098-C195FB0F17BE}" destId="{CC038076-7CB4-44F1-A230-C1F7CBE5D852}" srcOrd="0" destOrd="0" presId="urn:microsoft.com/office/officeart/2005/8/layout/process2"/>
    <dgm:cxn modelId="{E51BD7AD-A4AA-4418-87F3-92A357BE6F11}" srcId="{71CCF6BD-DAD3-4496-BD68-0D9C0D663E9D}" destId="{64BAA706-22FF-480C-8811-C41FAEF5E38A}" srcOrd="2" destOrd="0" parTransId="{ED7D23FB-E6E4-4832-9CA8-A1448DBBDB4B}" sibTransId="{C4078DF2-6A69-4603-9E43-A79A546969F7}"/>
    <dgm:cxn modelId="{DD5563BD-9D75-45EE-8586-A9220668580D}" type="presOf" srcId="{71CCF6BD-DAD3-4496-BD68-0D9C0D663E9D}" destId="{C1E458F3-5985-4A28-8606-F63C341548AB}" srcOrd="0" destOrd="0" presId="urn:microsoft.com/office/officeart/2005/8/layout/process2"/>
    <dgm:cxn modelId="{DDCF52C0-5DDC-4F12-97B7-5BC07F3BDC14}" type="presOf" srcId="{20FF01C8-0203-4EF8-8298-316644455AE0}" destId="{247EEE2D-47F2-4005-92FD-59EB3B66EAB5}" srcOrd="0" destOrd="0" presId="urn:microsoft.com/office/officeart/2005/8/layout/process2"/>
    <dgm:cxn modelId="{271042C9-4BB4-4428-A87B-AA9872FE4369}" type="presOf" srcId="{64BAA706-22FF-480C-8811-C41FAEF5E38A}" destId="{46DDEDBC-0DA9-4399-A764-11277D9D3AF3}" srcOrd="0" destOrd="0" presId="urn:microsoft.com/office/officeart/2005/8/layout/process2"/>
    <dgm:cxn modelId="{6F23F791-6CCB-4162-878F-693335F745AE}" type="presParOf" srcId="{C1E458F3-5985-4A28-8606-F63C341548AB}" destId="{9B32DBA0-C929-426E-8973-8188569C1593}" srcOrd="0" destOrd="0" presId="urn:microsoft.com/office/officeart/2005/8/layout/process2"/>
    <dgm:cxn modelId="{0F3F9C6F-C78B-44EB-8626-94F4D1ABEED6}" type="presParOf" srcId="{C1E458F3-5985-4A28-8606-F63C341548AB}" destId="{247EEE2D-47F2-4005-92FD-59EB3B66EAB5}" srcOrd="1" destOrd="0" presId="urn:microsoft.com/office/officeart/2005/8/layout/process2"/>
    <dgm:cxn modelId="{E2557D15-DA2B-4270-8B20-696F5F01BC12}" type="presParOf" srcId="{247EEE2D-47F2-4005-92FD-59EB3B66EAB5}" destId="{9F8E28C8-F5F8-4FEA-9442-CBF84C235425}" srcOrd="0" destOrd="0" presId="urn:microsoft.com/office/officeart/2005/8/layout/process2"/>
    <dgm:cxn modelId="{079904A9-52A8-4193-BBBF-78164ADF067E}" type="presParOf" srcId="{C1E458F3-5985-4A28-8606-F63C341548AB}" destId="{CC038076-7CB4-44F1-A230-C1F7CBE5D852}" srcOrd="2" destOrd="0" presId="urn:microsoft.com/office/officeart/2005/8/layout/process2"/>
    <dgm:cxn modelId="{46CE4036-F9F4-4F21-B29F-60145C259B04}" type="presParOf" srcId="{C1E458F3-5985-4A28-8606-F63C341548AB}" destId="{CBC340ED-916F-49FF-B76F-9CF78018A531}" srcOrd="3" destOrd="0" presId="urn:microsoft.com/office/officeart/2005/8/layout/process2"/>
    <dgm:cxn modelId="{6CA0E97F-D1C0-4A5C-8DAA-BC3E94990EA3}" type="presParOf" srcId="{CBC340ED-916F-49FF-B76F-9CF78018A531}" destId="{DC02ECE8-28A7-452C-B6BA-A2755CCA13D5}" srcOrd="0" destOrd="0" presId="urn:microsoft.com/office/officeart/2005/8/layout/process2"/>
    <dgm:cxn modelId="{7BEA5051-1052-42C8-B31F-C600AFE9B175}" type="presParOf" srcId="{C1E458F3-5985-4A28-8606-F63C341548AB}" destId="{46DDEDBC-0DA9-4399-A764-11277D9D3AF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Сельскохозяйственные организации – субъекты МСП: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17</a:t>
          </a:r>
          <a:r>
            <a:rPr lang="ru-RU" sz="1800" kern="1200" dirty="0"/>
            <a:t>,2 тыс. микропредприятий,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7,1 тыс. малых предприятий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Крестьянские (фермерские) хозяйства и ИП: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136,7 тыс. КФХ,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38 тыс. ИП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Личные подсобные хозяйства: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13 815,3 млн.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D8A5-1D64-416D-9F5E-25D9FCE626B7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Малые хозяйства (1-2 головы КРС, 0,15 – 1 га земли)</a:t>
          </a:r>
        </a:p>
      </dsp:txBody>
      <dsp:txXfrm>
        <a:off x="2207" y="1740535"/>
        <a:ext cx="3435027" cy="1740535"/>
      </dsp:txXfrm>
    </dsp:sp>
    <dsp:sp modelId="{1E49F896-E245-4611-B8EA-A555DFE9AC86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A663C-BDC5-41B6-94BA-1D9572D942DD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Кооператив</a:t>
          </a:r>
        </a:p>
      </dsp:txBody>
      <dsp:txXfrm>
        <a:off x="3540286" y="1740535"/>
        <a:ext cx="3435027" cy="1740535"/>
      </dsp:txXfrm>
    </dsp:sp>
    <dsp:sp modelId="{0E776D86-6299-4B80-857A-13C1755966B2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302F-83D5-4136-8E27-6D688B8A8FA0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Складские помещения, мощная техника, оптовые закупки</a:t>
          </a:r>
        </a:p>
      </dsp:txBody>
      <dsp:txXfrm>
        <a:off x="7078364" y="1740535"/>
        <a:ext cx="3435027" cy="1740535"/>
      </dsp:txXfrm>
    </dsp:sp>
    <dsp:sp modelId="{D8198181-3CF0-4E58-AF3D-A8B324FE7C39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911F-778F-44C7-AAED-6E0168CEC85F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5EBEC-4E11-4F4E-93CD-F0E6730E9E75}">
      <dsp:nvSpPr>
        <dsp:cNvPr id="0" name=""/>
        <dsp:cNvSpPr/>
      </dsp:nvSpPr>
      <dsp:spPr>
        <a:xfrm>
          <a:off x="5025660" y="840580"/>
          <a:ext cx="175891" cy="770570"/>
        </a:xfrm>
        <a:custGeom>
          <a:avLst/>
          <a:gdLst/>
          <a:ahLst/>
          <a:cxnLst/>
          <a:rect l="0" t="0" r="0" b="0"/>
          <a:pathLst>
            <a:path>
              <a:moveTo>
                <a:pt x="175891" y="0"/>
              </a:moveTo>
              <a:lnTo>
                <a:pt x="175891" y="770570"/>
              </a:lnTo>
              <a:lnTo>
                <a:pt x="0" y="770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3330C-4A61-44F4-8640-EDEDFDD80ADC}">
      <dsp:nvSpPr>
        <dsp:cNvPr id="0" name=""/>
        <dsp:cNvSpPr/>
      </dsp:nvSpPr>
      <dsp:spPr>
        <a:xfrm>
          <a:off x="5155831" y="3219298"/>
          <a:ext cx="91440" cy="35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895"/>
              </a:lnTo>
              <a:lnTo>
                <a:pt x="124351" y="178895"/>
              </a:lnTo>
              <a:lnTo>
                <a:pt x="124351" y="354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F75F1-9BA6-43FB-871C-51A94E97BBE3}">
      <dsp:nvSpPr>
        <dsp:cNvPr id="0" name=""/>
        <dsp:cNvSpPr/>
      </dsp:nvSpPr>
      <dsp:spPr>
        <a:xfrm>
          <a:off x="5155831" y="840580"/>
          <a:ext cx="91440" cy="15411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E1DF4-4951-4726-AAB2-3CDD7D29C11A}">
      <dsp:nvSpPr>
        <dsp:cNvPr id="0" name=""/>
        <dsp:cNvSpPr/>
      </dsp:nvSpPr>
      <dsp:spPr>
        <a:xfrm>
          <a:off x="3014789" y="3004"/>
          <a:ext cx="4373524" cy="8375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Общее собрание членов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(собрание уполномоченных при численности более 200)</a:t>
          </a:r>
        </a:p>
      </dsp:txBody>
      <dsp:txXfrm>
        <a:off x="3014789" y="3004"/>
        <a:ext cx="4373524" cy="837576"/>
      </dsp:txXfrm>
    </dsp:sp>
    <dsp:sp modelId="{02B1CFB5-1D61-4441-83A1-2A149A89F218}">
      <dsp:nvSpPr>
        <dsp:cNvPr id="0" name=""/>
        <dsp:cNvSpPr/>
      </dsp:nvSpPr>
      <dsp:spPr>
        <a:xfrm>
          <a:off x="2897294" y="2381722"/>
          <a:ext cx="4608514" cy="8375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Правление (обязательно при численности более 25)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/Председатель</a:t>
          </a:r>
        </a:p>
      </dsp:txBody>
      <dsp:txXfrm>
        <a:off x="2897294" y="2381722"/>
        <a:ext cx="4608514" cy="837576"/>
      </dsp:txXfrm>
    </dsp:sp>
    <dsp:sp modelId="{DAB29AC6-1BBD-4D58-9A9F-C3B756284E83}">
      <dsp:nvSpPr>
        <dsp:cNvPr id="0" name=""/>
        <dsp:cNvSpPr/>
      </dsp:nvSpPr>
      <dsp:spPr>
        <a:xfrm>
          <a:off x="2962667" y="3574085"/>
          <a:ext cx="4635032" cy="8375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Исполнительный директор</a:t>
          </a:r>
        </a:p>
      </dsp:txBody>
      <dsp:txXfrm>
        <a:off x="2962667" y="3574085"/>
        <a:ext cx="4635032" cy="837576"/>
      </dsp:txXfrm>
    </dsp:sp>
    <dsp:sp modelId="{C1055190-5AE2-490A-80C9-CC42B753C563}">
      <dsp:nvSpPr>
        <dsp:cNvPr id="0" name=""/>
        <dsp:cNvSpPr/>
      </dsp:nvSpPr>
      <dsp:spPr>
        <a:xfrm>
          <a:off x="710531" y="1192363"/>
          <a:ext cx="4315128" cy="83757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Наблюдательный совет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(обязателен в потребительском и производственном, если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число членов последнего более 50)</a:t>
          </a:r>
        </a:p>
      </dsp:txBody>
      <dsp:txXfrm>
        <a:off x="710531" y="1192363"/>
        <a:ext cx="4315128" cy="837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4007-0372-4201-B36F-34B63C417869}">
      <dsp:nvSpPr>
        <dsp:cNvPr id="0" name=""/>
        <dsp:cNvSpPr/>
      </dsp:nvSpPr>
      <dsp:spPr>
        <a:xfrm>
          <a:off x="4573617" y="158925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Признание Устава,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Участие в хоздеятельности</a:t>
          </a:r>
        </a:p>
      </dsp:txBody>
      <dsp:txXfrm>
        <a:off x="4750489" y="1766124"/>
        <a:ext cx="854014" cy="854014"/>
      </dsp:txXfrm>
    </dsp:sp>
    <dsp:sp modelId="{A7D110ED-5A90-4D6A-BF4E-601DC2F935A3}">
      <dsp:nvSpPr>
        <dsp:cNvPr id="0" name=""/>
        <dsp:cNvSpPr/>
      </dsp:nvSpPr>
      <dsp:spPr>
        <a:xfrm rot="16200000">
          <a:off x="4995455" y="139671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68394" y="1398109"/>
        <a:ext cx="18204" cy="18204"/>
      </dsp:txXfrm>
    </dsp:sp>
    <dsp:sp modelId="{18353290-9C7C-41B5-992D-3A8068510944}">
      <dsp:nvSpPr>
        <dsp:cNvPr id="0" name=""/>
        <dsp:cNvSpPr/>
      </dsp:nvSpPr>
      <dsp:spPr>
        <a:xfrm>
          <a:off x="4573617" y="1741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Сельскохозяйственные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товаропроизводители: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граждане и юрлица</a:t>
          </a:r>
        </a:p>
      </dsp:txBody>
      <dsp:txXfrm>
        <a:off x="4750489" y="194284"/>
        <a:ext cx="854014" cy="854014"/>
      </dsp:txXfrm>
    </dsp:sp>
    <dsp:sp modelId="{FEBA5056-F964-494B-9E1F-F989961C5B54}">
      <dsp:nvSpPr>
        <dsp:cNvPr id="0" name=""/>
        <dsp:cNvSpPr/>
      </dsp:nvSpPr>
      <dsp:spPr>
        <a:xfrm rot="19800000">
          <a:off x="5676082" y="178967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49021" y="1791069"/>
        <a:ext cx="18204" cy="18204"/>
      </dsp:txXfrm>
    </dsp:sp>
    <dsp:sp modelId="{5FE2B5BD-370E-4902-B06F-33E35F6D667E}">
      <dsp:nvSpPr>
        <dsp:cNvPr id="0" name=""/>
        <dsp:cNvSpPr/>
      </dsp:nvSpPr>
      <dsp:spPr>
        <a:xfrm>
          <a:off x="5934871" y="80333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Владельцы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ЛПХ</a:t>
          </a:r>
        </a:p>
      </dsp:txBody>
      <dsp:txXfrm>
        <a:off x="6111743" y="980204"/>
        <a:ext cx="854014" cy="854014"/>
      </dsp:txXfrm>
    </dsp:sp>
    <dsp:sp modelId="{64C43206-3CD5-4C16-8261-BEFD576F52B3}">
      <dsp:nvSpPr>
        <dsp:cNvPr id="0" name=""/>
        <dsp:cNvSpPr/>
      </dsp:nvSpPr>
      <dsp:spPr>
        <a:xfrm rot="1800000">
          <a:off x="5676082" y="257559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849021" y="2576989"/>
        <a:ext cx="18204" cy="18204"/>
      </dsp:txXfrm>
    </dsp:sp>
    <dsp:sp modelId="{A8E31146-1E7F-454F-AB80-F21BC4AF847D}">
      <dsp:nvSpPr>
        <dsp:cNvPr id="0" name=""/>
        <dsp:cNvSpPr/>
      </dsp:nvSpPr>
      <dsp:spPr>
        <a:xfrm>
          <a:off x="5934871" y="237517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Члены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работники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КФХ и СХО</a:t>
          </a:r>
        </a:p>
      </dsp:txBody>
      <dsp:txXfrm>
        <a:off x="6111743" y="2552044"/>
        <a:ext cx="854014" cy="854014"/>
      </dsp:txXfrm>
    </dsp:sp>
    <dsp:sp modelId="{1156056E-211E-4C24-9D0A-58D726E3FE7C}">
      <dsp:nvSpPr>
        <dsp:cNvPr id="0" name=""/>
        <dsp:cNvSpPr/>
      </dsp:nvSpPr>
      <dsp:spPr>
        <a:xfrm rot="5400000">
          <a:off x="4995455" y="296855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68394" y="2969949"/>
        <a:ext cx="18204" cy="18204"/>
      </dsp:txXfrm>
    </dsp:sp>
    <dsp:sp modelId="{EB8EC704-8228-4F34-BF6B-1F8B132B3B51}">
      <dsp:nvSpPr>
        <dsp:cNvPr id="0" name=""/>
        <dsp:cNvSpPr/>
      </dsp:nvSpPr>
      <dsp:spPr>
        <a:xfrm>
          <a:off x="4573617" y="316109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Граждане и юрлица, оказывающие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услуги потребительским кооперативам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или сельскохозяйственным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Товаропроизводителям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либо являются работниками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учреждений социального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обслуживания населения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5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сельских поселений</a:t>
          </a:r>
        </a:p>
      </dsp:txBody>
      <dsp:txXfrm>
        <a:off x="4750489" y="3337964"/>
        <a:ext cx="854014" cy="854014"/>
      </dsp:txXfrm>
    </dsp:sp>
    <dsp:sp modelId="{DA6F2E3C-A0A1-4E51-89E8-EA9EF43D42D2}">
      <dsp:nvSpPr>
        <dsp:cNvPr id="0" name=""/>
        <dsp:cNvSpPr/>
      </dsp:nvSpPr>
      <dsp:spPr>
        <a:xfrm rot="9000000">
          <a:off x="4314829" y="257559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487768" y="2576989"/>
        <a:ext cx="18204" cy="18204"/>
      </dsp:txXfrm>
    </dsp:sp>
    <dsp:sp modelId="{37F5014C-21F5-4B5B-9E2B-1F02605F95EC}">
      <dsp:nvSpPr>
        <dsp:cNvPr id="0" name=""/>
        <dsp:cNvSpPr/>
      </dsp:nvSpPr>
      <dsp:spPr>
        <a:xfrm>
          <a:off x="3212364" y="237517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Сельскохозяйственные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потребительские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кооперативы</a:t>
          </a:r>
        </a:p>
      </dsp:txBody>
      <dsp:txXfrm>
        <a:off x="3389236" y="2552044"/>
        <a:ext cx="854014" cy="854014"/>
      </dsp:txXfrm>
    </dsp:sp>
    <dsp:sp modelId="{12CDEB4B-3054-4194-804C-8A932367A3FB}">
      <dsp:nvSpPr>
        <dsp:cNvPr id="0" name=""/>
        <dsp:cNvSpPr/>
      </dsp:nvSpPr>
      <dsp:spPr>
        <a:xfrm rot="12600000">
          <a:off x="4314829" y="1789674"/>
          <a:ext cx="364082" cy="20994"/>
        </a:xfrm>
        <a:custGeom>
          <a:avLst/>
          <a:gdLst/>
          <a:ahLst/>
          <a:cxnLst/>
          <a:rect l="0" t="0" r="0" b="0"/>
          <a:pathLst>
            <a:path>
              <a:moveTo>
                <a:pt x="0" y="10497"/>
              </a:moveTo>
              <a:lnTo>
                <a:pt x="364082" y="104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487768" y="1791069"/>
        <a:ext cx="18204" cy="18204"/>
      </dsp:txXfrm>
    </dsp:sp>
    <dsp:sp modelId="{4246367D-8F28-4AF1-ADB2-2EF6DBD73662}">
      <dsp:nvSpPr>
        <dsp:cNvPr id="0" name=""/>
        <dsp:cNvSpPr/>
      </dsp:nvSpPr>
      <dsp:spPr>
        <a:xfrm>
          <a:off x="3212364" y="803332"/>
          <a:ext cx="1207758" cy="1207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Садоводы,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огородники,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9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животноводы</a:t>
          </a:r>
        </a:p>
      </dsp:txBody>
      <dsp:txXfrm>
        <a:off x="3389236" y="980204"/>
        <a:ext cx="854014" cy="8540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311C7-7DC7-401D-83B1-F2B56978B92B}">
      <dsp:nvSpPr>
        <dsp:cNvPr id="0" name=""/>
        <dsp:cNvSpPr/>
      </dsp:nvSpPr>
      <dsp:spPr>
        <a:xfrm>
          <a:off x="4104481" y="1809679"/>
          <a:ext cx="3401077" cy="29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7"/>
              </a:lnTo>
              <a:lnTo>
                <a:pt x="3401077" y="147567"/>
              </a:lnTo>
              <a:lnTo>
                <a:pt x="3401077" y="295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8CA92-E709-4312-8240-DB389D4C82AD}">
      <dsp:nvSpPr>
        <dsp:cNvPr id="0" name=""/>
        <dsp:cNvSpPr/>
      </dsp:nvSpPr>
      <dsp:spPr>
        <a:xfrm>
          <a:off x="4104481" y="1809679"/>
          <a:ext cx="1742743" cy="29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7"/>
              </a:lnTo>
              <a:lnTo>
                <a:pt x="1742743" y="147567"/>
              </a:lnTo>
              <a:lnTo>
                <a:pt x="1742743" y="295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82786-535B-46EF-A1CF-37510DA5A655}">
      <dsp:nvSpPr>
        <dsp:cNvPr id="0" name=""/>
        <dsp:cNvSpPr/>
      </dsp:nvSpPr>
      <dsp:spPr>
        <a:xfrm>
          <a:off x="4058761" y="1809679"/>
          <a:ext cx="91440" cy="29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67"/>
              </a:lnTo>
              <a:lnTo>
                <a:pt x="87924" y="147567"/>
              </a:lnTo>
              <a:lnTo>
                <a:pt x="87924" y="295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115EC-21B7-40F0-AB11-3C623B423974}">
      <dsp:nvSpPr>
        <dsp:cNvPr id="0" name=""/>
        <dsp:cNvSpPr/>
      </dsp:nvSpPr>
      <dsp:spPr>
        <a:xfrm>
          <a:off x="2446146" y="1809679"/>
          <a:ext cx="1658334" cy="295134"/>
        </a:xfrm>
        <a:custGeom>
          <a:avLst/>
          <a:gdLst/>
          <a:ahLst/>
          <a:cxnLst/>
          <a:rect l="0" t="0" r="0" b="0"/>
          <a:pathLst>
            <a:path>
              <a:moveTo>
                <a:pt x="1658334" y="0"/>
              </a:moveTo>
              <a:lnTo>
                <a:pt x="1658334" y="147567"/>
              </a:lnTo>
              <a:lnTo>
                <a:pt x="0" y="147567"/>
              </a:lnTo>
              <a:lnTo>
                <a:pt x="0" y="295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2970-460E-4A73-9A65-DDF554EE01DD}">
      <dsp:nvSpPr>
        <dsp:cNvPr id="0" name=""/>
        <dsp:cNvSpPr/>
      </dsp:nvSpPr>
      <dsp:spPr>
        <a:xfrm>
          <a:off x="745607" y="1809679"/>
          <a:ext cx="3358873" cy="295134"/>
        </a:xfrm>
        <a:custGeom>
          <a:avLst/>
          <a:gdLst/>
          <a:ahLst/>
          <a:cxnLst/>
          <a:rect l="0" t="0" r="0" b="0"/>
          <a:pathLst>
            <a:path>
              <a:moveTo>
                <a:pt x="3358873" y="0"/>
              </a:moveTo>
              <a:lnTo>
                <a:pt x="3358873" y="147567"/>
              </a:lnTo>
              <a:lnTo>
                <a:pt x="0" y="147567"/>
              </a:lnTo>
              <a:lnTo>
                <a:pt x="0" y="295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5B6E9-62EE-4D1F-8076-42ABAD54300C}">
      <dsp:nvSpPr>
        <dsp:cNvPr id="0" name=""/>
        <dsp:cNvSpPr/>
      </dsp:nvSpPr>
      <dsp:spPr>
        <a:xfrm>
          <a:off x="3401779" y="271070"/>
          <a:ext cx="1405404" cy="1538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Возможные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дополнительные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требования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членам кооператива</a:t>
          </a:r>
        </a:p>
      </dsp:txBody>
      <dsp:txXfrm>
        <a:off x="3401779" y="271070"/>
        <a:ext cx="1405404" cy="1538608"/>
      </dsp:txXfrm>
    </dsp:sp>
    <dsp:sp modelId="{596E31F0-647B-4126-92F1-3CB557EB309C}">
      <dsp:nvSpPr>
        <dsp:cNvPr id="0" name=""/>
        <dsp:cNvSpPr/>
      </dsp:nvSpPr>
      <dsp:spPr>
        <a:xfrm>
          <a:off x="42905" y="2104814"/>
          <a:ext cx="1405404" cy="201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Уровень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и личные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качества граждан</a:t>
          </a:r>
        </a:p>
      </dsp:txBody>
      <dsp:txXfrm>
        <a:off x="42905" y="2104814"/>
        <a:ext cx="1405404" cy="2016726"/>
      </dsp:txXfrm>
    </dsp:sp>
    <dsp:sp modelId="{C49C887A-FF74-4332-A9EE-155659FD6E9E}">
      <dsp:nvSpPr>
        <dsp:cNvPr id="0" name=""/>
        <dsp:cNvSpPr/>
      </dsp:nvSpPr>
      <dsp:spPr>
        <a:xfrm>
          <a:off x="1743444" y="2104814"/>
          <a:ext cx="1405404" cy="201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Обязательство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пользоваться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услугами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кооператива</a:t>
          </a:r>
        </a:p>
      </dsp:txBody>
      <dsp:txXfrm>
        <a:off x="1743444" y="2104814"/>
        <a:ext cx="1405404" cy="2016726"/>
      </dsp:txXfrm>
    </dsp:sp>
    <dsp:sp modelId="{BF6EA21D-70F1-408E-AC31-92133284F595}">
      <dsp:nvSpPr>
        <dsp:cNvPr id="0" name=""/>
        <dsp:cNvSpPr/>
      </dsp:nvSpPr>
      <dsp:spPr>
        <a:xfrm>
          <a:off x="3443983" y="2104814"/>
          <a:ext cx="1405404" cy="201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Территориальная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удалённость</a:t>
          </a:r>
        </a:p>
      </dsp:txBody>
      <dsp:txXfrm>
        <a:off x="3443983" y="2104814"/>
        <a:ext cx="1405404" cy="2016726"/>
      </dsp:txXfrm>
    </dsp:sp>
    <dsp:sp modelId="{7FFF5596-5728-4E5D-A1CD-5B00CC2B3E03}">
      <dsp:nvSpPr>
        <dsp:cNvPr id="0" name=""/>
        <dsp:cNvSpPr/>
      </dsp:nvSpPr>
      <dsp:spPr>
        <a:xfrm>
          <a:off x="5144522" y="2104814"/>
          <a:ext cx="1405404" cy="201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Ассортимент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производимой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продукции</a:t>
          </a:r>
        </a:p>
      </dsp:txBody>
      <dsp:txXfrm>
        <a:off x="5144522" y="2104814"/>
        <a:ext cx="1405404" cy="2016726"/>
      </dsp:txXfrm>
    </dsp:sp>
    <dsp:sp modelId="{4396C463-4C53-498D-8BB1-550FE11C4936}">
      <dsp:nvSpPr>
        <dsp:cNvPr id="0" name=""/>
        <dsp:cNvSpPr/>
      </dsp:nvSpPr>
      <dsp:spPr>
        <a:xfrm>
          <a:off x="6802857" y="2104814"/>
          <a:ext cx="1405404" cy="2016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rPr>
            <a:t>прочее</a:t>
          </a:r>
        </a:p>
      </dsp:txBody>
      <dsp:txXfrm>
        <a:off x="6802857" y="2104814"/>
        <a:ext cx="1405404" cy="2016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BAD69-2A78-4439-AA80-24DC4D72BD6E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Сформировать его имущественную базу (например, посредством внесения обязательных паевых взносов)</a:t>
          </a:r>
        </a:p>
      </dsp:txBody>
      <dsp:txXfrm>
        <a:off x="2204254" y="0"/>
        <a:ext cx="8311345" cy="1011346"/>
      </dsp:txXfrm>
    </dsp:sp>
    <dsp:sp modelId="{B0A58188-FCF4-4229-8DE7-808F27520A6E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D02EF-544E-4DF2-B268-6900636F7D82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Участвовать в управлении</a:t>
          </a:r>
        </a:p>
      </dsp:txBody>
      <dsp:txXfrm>
        <a:off x="2204254" y="1112480"/>
        <a:ext cx="8311345" cy="1011346"/>
      </dsp:txXfrm>
    </dsp:sp>
    <dsp:sp modelId="{E97BC283-6837-4B7C-9462-50E1C1298578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72320-13D3-4B87-B1BE-6CDA05B01252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Использовать услуги кооператива</a:t>
          </a:r>
        </a:p>
      </dsp:txBody>
      <dsp:txXfrm>
        <a:off x="2204254" y="2224961"/>
        <a:ext cx="8311345" cy="1011346"/>
      </dsp:txXfrm>
    </dsp:sp>
    <dsp:sp modelId="{A5AEEA3D-ADD5-4709-9C48-5EE058666DB8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14066-BC8C-429C-AB83-33372DC494B0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Нести субсидиарную ответственность по обязательствам кооператива</a:t>
          </a:r>
        </a:p>
      </dsp:txBody>
      <dsp:txXfrm>
        <a:off x="2204254" y="3337442"/>
        <a:ext cx="8311345" cy="1011346"/>
      </dsp:txXfrm>
    </dsp:sp>
    <dsp:sp modelId="{91CC51F2-3D31-408C-9571-AAC6CF27D6EF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2DBA0-C929-426E-8973-8188569C1593}">
      <dsp:nvSpPr>
        <dsp:cNvPr id="0" name=""/>
        <dsp:cNvSpPr/>
      </dsp:nvSpPr>
      <dsp:spPr>
        <a:xfrm>
          <a:off x="11571" y="0"/>
          <a:ext cx="5134644" cy="921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Имущество кооператива окажется частично невостребованным</a:t>
          </a:r>
        </a:p>
      </dsp:txBody>
      <dsp:txXfrm>
        <a:off x="38550" y="26979"/>
        <a:ext cx="5080686" cy="867188"/>
      </dsp:txXfrm>
    </dsp:sp>
    <dsp:sp modelId="{247EEE2D-47F2-4005-92FD-59EB3B66EAB5}">
      <dsp:nvSpPr>
        <dsp:cNvPr id="0" name=""/>
        <dsp:cNvSpPr/>
      </dsp:nvSpPr>
      <dsp:spPr>
        <a:xfrm rot="5400000">
          <a:off x="2406178" y="944175"/>
          <a:ext cx="345430" cy="41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2454539" y="978718"/>
        <a:ext cx="248710" cy="241801"/>
      </dsp:txXfrm>
    </dsp:sp>
    <dsp:sp modelId="{CC038076-7CB4-44F1-A230-C1F7CBE5D852}">
      <dsp:nvSpPr>
        <dsp:cNvPr id="0" name=""/>
        <dsp:cNvSpPr/>
      </dsp:nvSpPr>
      <dsp:spPr>
        <a:xfrm>
          <a:off x="121434" y="1381720"/>
          <a:ext cx="4914917" cy="921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 кооператива не хватит средств на финансирование деятельности</a:t>
          </a:r>
        </a:p>
      </dsp:txBody>
      <dsp:txXfrm>
        <a:off x="148413" y="1408699"/>
        <a:ext cx="4860959" cy="867188"/>
      </dsp:txXfrm>
    </dsp:sp>
    <dsp:sp modelId="{CBC340ED-916F-49FF-B76F-9CF78018A531}">
      <dsp:nvSpPr>
        <dsp:cNvPr id="0" name=""/>
        <dsp:cNvSpPr/>
      </dsp:nvSpPr>
      <dsp:spPr>
        <a:xfrm rot="5400000">
          <a:off x="2406178" y="2325896"/>
          <a:ext cx="345430" cy="414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2454539" y="2360439"/>
        <a:ext cx="248710" cy="241801"/>
      </dsp:txXfrm>
    </dsp:sp>
    <dsp:sp modelId="{46DDEDBC-0DA9-4399-A764-11277D9D3AF3}">
      <dsp:nvSpPr>
        <dsp:cNvPr id="0" name=""/>
        <dsp:cNvSpPr/>
      </dsp:nvSpPr>
      <dsp:spPr>
        <a:xfrm>
          <a:off x="121434" y="2763440"/>
          <a:ext cx="4914917" cy="921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Прочие члены кооператива не получат услуг, для которых кооператив был создан</a:t>
          </a:r>
        </a:p>
      </dsp:txBody>
      <dsp:txXfrm>
        <a:off x="148413" y="2790419"/>
        <a:ext cx="4860959" cy="86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160BF-B4C0-4320-9173-FEE82E71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010-6EB9-41B6-AD87-3DA5C4E34B51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44D8F-9864-4652-9567-413474C4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A4C07-F2A3-443A-B940-708A6B81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1BDC-FC92-4375-BF7C-EF8EDB6BE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8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EDDE9-FE30-4CCB-AAE4-1C7A41A8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2EF6-7ADD-4DB2-856E-96D81E061C8D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3906-06A8-4D46-BC6D-F5F78BEC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74D22-2EA4-4219-9F9B-23CFA415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A1E2-867D-4823-A1E9-EB0E2D7803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9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FDA42-253A-4672-89CA-39C1749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B789-2B28-4AED-9D57-77273439184A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22BA9-278E-46CA-82D6-4FA1242D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E586-9974-48BA-A823-57538E29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B5E7-A309-4467-BC6B-9F066EC5F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477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D3647-48C4-47FF-9784-30BDAC1D0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8976691" y="6176963"/>
            <a:ext cx="2377109" cy="597340"/>
          </a:xfrm>
          <a:prstGeom prst="rect">
            <a:avLst/>
          </a:prstGeom>
          <a:blipFill dpi="0" rotWithShape="1">
            <a:blip r:embed="rId3">
              <a:lum/>
            </a:blip>
            <a:srcRect/>
            <a:tile tx="0" ty="0" sx="100000" sy="100000" flip="none" algn="tl"/>
          </a:blipFill>
          <a:effectLst>
            <a:glow rad="127000">
              <a:schemeClr val="accent1"/>
            </a:glow>
            <a:outerShdw blurRad="50800" dist="50800" dir="5400000" sx="80000" sy="80000" algn="ctr" rotWithShape="0">
              <a:srgbClr val="000000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A7A5FF3-852A-4473-89A8-0C3A85B3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249F-D043-4887-9976-847EF67286B6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73BA0B7-E21B-4473-968F-DFBF06CC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BED03C-8907-446B-80E9-83EB713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808F-9791-4337-BFCC-A9DC445D6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7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968C9-A169-4AC0-8945-21A07B73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A69F0-2173-4C74-B028-20D37BB82A78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4BECC-21BC-46E6-916C-5F3D7CE9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F61B0-A053-4C2D-91DA-A4441DD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0A81-0664-4D3A-B62C-400179318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2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A2D754AF-759F-44B4-96AA-EAC134098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6176963"/>
            <a:ext cx="255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3AB454D7-A16D-4004-AB31-6A310FC0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6BC8-422E-4214-8553-B0668C362FFC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14787A1-A635-4A5A-8C27-1503EDA9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615C31CC-46DA-4B62-B229-590DE2D1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4678-595D-4671-BD7E-7E625CAB2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30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A3D21521-D50A-4C0A-8015-544DD144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E819-1BE2-4B04-9951-25C953AEF7E9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7D890AE-33D3-4A0D-960F-AA4D12E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E5B3FF4-9BD8-440D-935A-481D2F64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D8DD-DEAB-430F-AE99-8547E9C64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17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DD4483-68D4-45BB-8727-27940233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4A1B-AB7A-43B6-AB8B-358900E526EE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E91ABBD-2C25-4B28-87D1-1DDA844B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B34A3F0-D3DA-4533-8D11-02327890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0DCE-2FCD-47DB-84D6-A24890C67D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198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B40CC8-8797-421D-B437-144CAD34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3BAC-FFE4-42BA-88A8-712F24353B87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95696BF-3059-4471-B6AE-359A4E94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48799ED-1F5D-4CB5-A22D-801F2A90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7804-5151-4354-9658-598E8E069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3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E929D47-4EA2-42A0-9EDB-9F3A2985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6F8D-A697-4064-AD68-F442DA7623EB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27E406-D3EA-4D6E-B2A8-68A9BB7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E9C6735-59B6-44D9-B67A-088440A7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114C-5F6E-4286-B2AF-624C07E9E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71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0B26FF3-C397-4919-87EF-4FDCD3B0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B7A-70D6-4064-A843-7451A6AAC073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A95B55-EF5A-4BC8-9FC4-74560D42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F187584-DF8D-4CE5-87A2-630A5FB9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8800-D55B-41A8-9A83-5EDCD8ACDF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3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8E22DAE-401A-482A-BF58-56A17A3397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DFC4948-3928-4B61-B22C-5C8174495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435130-202A-443C-A068-4D0092A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F54A01-1630-472B-848C-BA5822E89A71}" type="datetimeFigureOut">
              <a:rPr lang="ru-RU"/>
              <a:pPr>
                <a:defRPr/>
              </a:pPr>
              <a:t>16.06.2019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DCC9D-421D-42B5-995E-0C00188D5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A631F-2164-4FCF-AF3D-4E3E22C77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CD5D20-8595-404B-8A01-2DA77F61CA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2" r:id="rId2"/>
    <p:sldLayoutId id="2147483814" r:id="rId3"/>
    <p:sldLayoutId id="2147483823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grocontrol@land.ru" TargetMode="External"/><Relationship Id="rId2" Type="http://schemas.openxmlformats.org/officeDocument/2006/relationships/hyperlink" Target="http://www.agrokontrol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02622A1D-4477-4232-AAF3-642E14439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62312"/>
          </a:xfrm>
        </p:spPr>
        <p:txBody>
          <a:bodyPr/>
          <a:lstStyle/>
          <a:p>
            <a:pPr eaLnBrk="1" hangingPunct="1"/>
            <a:r>
              <a:rPr lang="ru-RU" altLang="ru-RU" sz="5400" dirty="0"/>
              <a:t>Основы организации сельскохозяйственного потребительского кооператива</a:t>
            </a:r>
          </a:p>
        </p:txBody>
      </p:sp>
      <p:sp>
        <p:nvSpPr>
          <p:cNvPr id="4099" name="Подзаголовок 5">
            <a:extLst>
              <a:ext uri="{FF2B5EF4-FFF2-40B4-BE49-F238E27FC236}">
                <a16:creationId xmlns:a16="http://schemas.microsoft.com/office/drawing/2014/main" id="{115F531D-D444-45B0-A652-FED6B2FFD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4375"/>
            <a:ext cx="9144000" cy="733425"/>
          </a:xfrm>
        </p:spPr>
        <p:txBody>
          <a:bodyPr/>
          <a:lstStyle/>
          <a:p>
            <a:pPr eaLnBrk="1" hangingPunct="1"/>
            <a:r>
              <a:rPr lang="ru-RU" altLang="ru-RU" dirty="0"/>
              <a:t>РСО «Агроконтроль» - 2019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Нижний колонтитул 4">
            <a:extLst>
              <a:ext uri="{FF2B5EF4-FFF2-40B4-BE49-F238E27FC236}">
                <a16:creationId xmlns:a16="http://schemas.microsoft.com/office/drawing/2014/main" id="{CC1B8A46-19C1-42A4-A805-8DACE5EA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200">
                <a:latin typeface="Arial" panose="020B0604020202020204" pitchFamily="34" charset="0"/>
              </a:rPr>
              <a:t>РСО "Агроконтроль"</a:t>
            </a:r>
          </a:p>
        </p:txBody>
      </p:sp>
      <p:sp>
        <p:nvSpPr>
          <p:cNvPr id="2066" name="Rectangle 4">
            <a:extLst>
              <a:ext uri="{FF2B5EF4-FFF2-40B4-BE49-F238E27FC236}">
                <a16:creationId xmlns:a16="http://schemas.microsoft.com/office/drawing/2014/main" id="{432F20FC-201F-4711-B28E-3E916532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900" dirty="0"/>
              <a:t>Требования к членам сельскохозяйственного потребительского кооператива (не менее 2 юрлиц или 5 граждан)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F20AB99-F48F-4270-82A6-1787D608C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76603"/>
              </p:ext>
            </p:extLst>
          </p:nvPr>
        </p:nvGraphicFramePr>
        <p:xfrm>
          <a:off x="998806" y="1690688"/>
          <a:ext cx="10354994" cy="438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Нижний колонтитул 4">
            <a:extLst>
              <a:ext uri="{FF2B5EF4-FFF2-40B4-BE49-F238E27FC236}">
                <a16:creationId xmlns:a16="http://schemas.microsoft.com/office/drawing/2014/main" id="{6F532782-4F39-4547-9EC7-9E4C87E3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200">
                <a:latin typeface="Arial" panose="020B0604020202020204" pitchFamily="34" charset="0"/>
              </a:rPr>
              <a:t>РСО "Агроконтроль"</a:t>
            </a:r>
          </a:p>
        </p:txBody>
      </p:sp>
      <p:sp>
        <p:nvSpPr>
          <p:cNvPr id="3088" name="Rectangle 4">
            <a:extLst>
              <a:ext uri="{FF2B5EF4-FFF2-40B4-BE49-F238E27FC236}">
                <a16:creationId xmlns:a16="http://schemas.microsoft.com/office/drawing/2014/main" id="{EAD5F8CA-4B00-40D0-A9A8-BA0572674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/>
              <a:t>Требования Устава Кооператива к членам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74F92BD-3079-44BF-BAB4-F0553FA76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662703"/>
              </p:ext>
            </p:extLst>
          </p:nvPr>
        </p:nvGraphicFramePr>
        <p:xfrm>
          <a:off x="1955800" y="1684338"/>
          <a:ext cx="8208963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54361-5453-476E-91A3-A779E726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требований к члену кооператива (по хранению и сбыту картофеля):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D5E24-22E5-415A-BDB1-3E584B97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Иметь статус сельскохозяйственной организации, КФХ или ИП,</a:t>
            </a:r>
          </a:p>
          <a:p>
            <a:r>
              <a:rPr lang="ru-RU" dirty="0"/>
              <a:t>Применять общую систему налогообложения (или ЕСХН без использования права на освобождение от обязанностей по исчислению и уплате НДС),</a:t>
            </a:r>
          </a:p>
          <a:p>
            <a:r>
              <a:rPr lang="ru-RU" dirty="0"/>
              <a:t>Вести деятельность по выращиванию картофеля на площади от 5 до 50 га на расстоянии не более 50 км от места нахождения кооператива,</a:t>
            </a:r>
          </a:p>
          <a:p>
            <a:r>
              <a:rPr lang="ru-RU" dirty="0"/>
              <a:t>Применять технологию выращивания картофеля, утверждённую кооперативом на соответствующий год.</a:t>
            </a:r>
          </a:p>
        </p:txBody>
      </p:sp>
    </p:spTree>
    <p:extLst>
      <p:ext uri="{BB962C8B-B14F-4D97-AF65-F5344CB8AC3E}">
        <p14:creationId xmlns:p14="http://schemas.microsoft.com/office/powerpoint/2010/main" val="411027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0CE14-5DB0-4F02-ADD6-68733679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Обязанности членов кооператива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92D2EF-B77A-43D5-BA47-FC4CDAF9A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234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39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FBBBC6-F49B-4565-AB35-FC6376BF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будет, если…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C57C28-B44E-4C77-9E9E-62C9AADB6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Член кооператива не станет использовать услуги кооператива?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5DDCB5C-E982-408F-8DD4-9B1B052FBA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05542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>
            <a:extLst>
              <a:ext uri="{FF2B5EF4-FFF2-40B4-BE49-F238E27FC236}">
                <a16:creationId xmlns:a16="http://schemas.microsoft.com/office/drawing/2014/main" id="{38C09AD7-5541-44B2-BC50-B0125AEB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Кооператив станет оказывать услуги не членам кооператива?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E476AEE-FC18-455E-AB0B-E6969ABC68E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Управление кооперативом сконцентрируется в руках администрации,</a:t>
            </a:r>
          </a:p>
          <a:p>
            <a:r>
              <a:rPr lang="ru-RU" dirty="0"/>
              <a:t>Кооператив трансформируется в «обычное» коммерческое предприятие</a:t>
            </a:r>
          </a:p>
          <a:p>
            <a:r>
              <a:rPr lang="ru-RU" dirty="0"/>
              <a:t>Члены кооператива не получат «по себестоимости» услуг, для которых кооператив был создан</a:t>
            </a:r>
          </a:p>
        </p:txBody>
      </p:sp>
    </p:spTree>
    <p:extLst>
      <p:ext uri="{BB962C8B-B14F-4D97-AF65-F5344CB8AC3E}">
        <p14:creationId xmlns:p14="http://schemas.microsoft.com/office/powerpoint/2010/main" val="134485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9012397-9D39-432A-AC0E-8BB688EF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100"/>
              <a:t>Для чего нужна субсидиарная ответственность?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082B647-A643-4D41-A47B-A9C047EC5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/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аналог</a:t>
            </a:r>
            <a:r>
              <a:rPr lang="en-US" sz="2400" dirty="0"/>
              <a:t> </a:t>
            </a:r>
            <a:r>
              <a:rPr lang="en-US" sz="2400" dirty="0" err="1"/>
              <a:t>ответственности</a:t>
            </a:r>
            <a:r>
              <a:rPr lang="en-US" sz="2400" dirty="0"/>
              <a:t> </a:t>
            </a:r>
            <a:r>
              <a:rPr lang="en-US" sz="2400" dirty="0" err="1"/>
              <a:t>фермера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обязательствам</a:t>
            </a:r>
            <a:r>
              <a:rPr lang="en-US" sz="2400" dirty="0"/>
              <a:t> КФХ,</a:t>
            </a:r>
          </a:p>
          <a:p>
            <a:pPr eaLnBrk="1" hangingPunct="1"/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единственный</a:t>
            </a:r>
            <a:r>
              <a:rPr lang="en-US" sz="2400" dirty="0"/>
              <a:t> </a:t>
            </a:r>
            <a:r>
              <a:rPr lang="en-US" sz="2400" dirty="0" err="1"/>
              <a:t>источник</a:t>
            </a:r>
            <a:r>
              <a:rPr lang="en-US" sz="2400" dirty="0"/>
              <a:t> </a:t>
            </a:r>
            <a:r>
              <a:rPr lang="en-US" sz="2400" dirty="0" err="1"/>
              <a:t>защиты</a:t>
            </a:r>
            <a:r>
              <a:rPr lang="en-US" sz="2400" dirty="0"/>
              <a:t> </a:t>
            </a:r>
            <a:r>
              <a:rPr lang="en-US" sz="2400" dirty="0" err="1"/>
              <a:t>интересов</a:t>
            </a:r>
            <a:r>
              <a:rPr lang="en-US" sz="2400" dirty="0"/>
              <a:t> </a:t>
            </a:r>
            <a:r>
              <a:rPr lang="en-US" sz="2400" dirty="0" err="1"/>
              <a:t>кредиторов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стимул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каждого</a:t>
            </a:r>
            <a:r>
              <a:rPr lang="en-US" sz="2400" dirty="0"/>
              <a:t> </a:t>
            </a:r>
            <a:r>
              <a:rPr lang="en-US" sz="2400" dirty="0" err="1"/>
              <a:t>члена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 </a:t>
            </a:r>
            <a:r>
              <a:rPr lang="en-US" sz="2400" dirty="0" err="1"/>
              <a:t>ответственно</a:t>
            </a:r>
            <a:r>
              <a:rPr lang="en-US" sz="2400" dirty="0"/>
              <a:t> </a:t>
            </a:r>
            <a:r>
              <a:rPr lang="en-US" sz="2400" dirty="0" err="1"/>
              <a:t>избирать</a:t>
            </a:r>
            <a:r>
              <a:rPr lang="en-US" sz="2400" dirty="0"/>
              <a:t> </a:t>
            </a:r>
            <a:r>
              <a:rPr lang="en-US" sz="2400" dirty="0" err="1"/>
              <a:t>руководителя</a:t>
            </a:r>
            <a:r>
              <a:rPr lang="en-US" sz="2400" dirty="0"/>
              <a:t>, </a:t>
            </a:r>
            <a:r>
              <a:rPr lang="en-US" sz="2400" dirty="0" err="1"/>
              <a:t>интересоваться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деятельностью</a:t>
            </a:r>
            <a:r>
              <a:rPr lang="en-US" sz="2400" dirty="0"/>
              <a:t>, </a:t>
            </a:r>
            <a:r>
              <a:rPr lang="en-US" sz="2400" dirty="0" err="1"/>
              <a:t>вникать</a:t>
            </a:r>
            <a:r>
              <a:rPr lang="en-US" sz="2400" dirty="0"/>
              <a:t>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все</a:t>
            </a:r>
            <a:r>
              <a:rPr lang="en-US" sz="2400" dirty="0"/>
              <a:t> </a:t>
            </a:r>
            <a:r>
              <a:rPr lang="en-US" sz="2400" dirty="0" err="1"/>
              <a:t>сделки</a:t>
            </a:r>
            <a:r>
              <a:rPr lang="en-US" sz="2400" dirty="0"/>
              <a:t> </a:t>
            </a:r>
            <a:r>
              <a:rPr lang="en-US" sz="2400" dirty="0" err="1"/>
              <a:t>кооператива</a:t>
            </a:r>
            <a:r>
              <a:rPr lang="en-US" sz="2400" dirty="0"/>
              <a:t>, </a:t>
            </a:r>
            <a:r>
              <a:rPr lang="en-US" sz="2400" dirty="0" err="1"/>
              <a:t>требовательно</a:t>
            </a:r>
            <a:r>
              <a:rPr lang="en-US" sz="2400" dirty="0"/>
              <a:t> </a:t>
            </a:r>
            <a:r>
              <a:rPr lang="en-US" sz="2400" dirty="0" err="1"/>
              <a:t>относиться</a:t>
            </a:r>
            <a:r>
              <a:rPr lang="en-US" sz="2400" dirty="0"/>
              <a:t> к </a:t>
            </a:r>
            <a:r>
              <a:rPr lang="en-US" sz="2400" dirty="0" err="1"/>
              <a:t>претендентам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вступление</a:t>
            </a:r>
            <a:endParaRPr lang="en-US" sz="24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Объект 10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A96FAFF-23DF-41AF-ACDD-03E0C7237F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8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575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179B1-E046-4C91-B993-93CDE90A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Государственная </a:t>
            </a:r>
            <a:r>
              <a:rPr lang="ru-RU" sz="4000" i="1" dirty="0"/>
              <a:t>регистрация</a:t>
            </a:r>
            <a:r>
              <a:rPr lang="ru-RU" sz="4000" dirty="0"/>
              <a:t> кооператива (в ИФНС) – этап </a:t>
            </a:r>
            <a:r>
              <a:rPr lang="ru-RU" sz="4000" i="1" dirty="0"/>
              <a:t>создания</a:t>
            </a:r>
            <a:r>
              <a:rPr lang="ru-RU" sz="4000" dirty="0"/>
              <a:t> кооператива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87B8CCC-5833-4913-B68E-96A5987E3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Документы на регистрацию:</a:t>
            </a:r>
          </a:p>
          <a:p>
            <a:r>
              <a:rPr lang="ru-RU" dirty="0"/>
              <a:t>Заявление по форме Р11001 (нотариальное или аналог),</a:t>
            </a:r>
          </a:p>
          <a:p>
            <a:r>
              <a:rPr lang="ru-RU" dirty="0"/>
              <a:t>Утверждённый организационным собранием устав,</a:t>
            </a:r>
          </a:p>
          <a:p>
            <a:r>
              <a:rPr lang="ru-RU" dirty="0"/>
              <a:t>Протокол организационного собрания,</a:t>
            </a:r>
          </a:p>
          <a:p>
            <a:r>
              <a:rPr lang="ru-RU" dirty="0"/>
              <a:t>Платёжное поручение об оплате госпошлины,</a:t>
            </a:r>
          </a:p>
          <a:p>
            <a:r>
              <a:rPr lang="ru-RU" dirty="0"/>
              <a:t>Подтверждение юридического адреса (</a:t>
            </a:r>
            <a:r>
              <a:rPr lang="ru-RU"/>
              <a:t>если требует ИФНС).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856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769D62E-A7F1-4053-8A2F-83446033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РСО "Агроконтроль"</a:t>
            </a:r>
          </a:p>
        </p:txBody>
      </p:sp>
      <p:sp>
        <p:nvSpPr>
          <p:cNvPr id="26627" name="Нижний колонтитул 4">
            <a:extLst>
              <a:ext uri="{FF2B5EF4-FFF2-40B4-BE49-F238E27FC236}">
                <a16:creationId xmlns:a16="http://schemas.microsoft.com/office/drawing/2014/main" id="{BB7A9AF7-E7C2-47D9-811A-AB9A6E346785}"/>
              </a:ext>
            </a:extLst>
          </p:cNvPr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03711E70-68D8-4E4D-B0ED-E81376CCC6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9175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/>
              <a:t>РСО «Агроконтроль»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D1AE8E9C-ECC9-4A5E-8ACC-E45517DEB4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2378075"/>
            <a:ext cx="8229600" cy="375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107078, Москва, ул. Садовая Спасская, д. 20, стр. 1, оф. 818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3900">
                <a:hlinkClick r:id="rId2"/>
              </a:rPr>
              <a:t>www.agrokontrol.ru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lt-LT" altLang="ru-RU" sz="3900">
                <a:hlinkClick r:id="rId3"/>
              </a:rPr>
              <a:t>info</a:t>
            </a:r>
            <a:r>
              <a:rPr lang="en-US" altLang="ru-RU" sz="3900">
                <a:hlinkClick r:id="rId3"/>
              </a:rPr>
              <a:t>@agrokontrol.ru</a:t>
            </a:r>
            <a:endParaRPr lang="en-US" altLang="ru-RU" sz="39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900"/>
              <a:t>8-495-6077964, 8-495-9600913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1CF4845A-BCD3-4B3C-8694-FA8CDAFD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ЦЕЛЬ СОЗДАНИЯ КООПЕРАТИВА - ПОВЫСИТЬ ДОХОДНОСТЬ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E134352-C8A0-4832-BB0F-7E7BBFBE3A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42AD7-1194-4E8E-875B-578D880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Доходность = доходы - расходы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9017C-3B9D-4352-BCED-DF3D04437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E31112-AC31-427B-80C1-C1799F256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Выручка от реализации произведённой сельскохозяйственной продукции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5BE784-0BA9-47D4-9117-59B92CC33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Расходы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C601E0-8877-4DF2-B696-4BD58B2DB0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Материальные капитальные затраты: здания, техника и пр.,</a:t>
            </a:r>
          </a:p>
          <a:p>
            <a:r>
              <a:rPr lang="ru-RU" dirty="0"/>
              <a:t>Материальные текущие затраты: ГСМ, удобрения, семена, ветеринарные услуги, корма и пр.</a:t>
            </a:r>
          </a:p>
          <a:p>
            <a:r>
              <a:rPr lang="ru-RU" dirty="0"/>
              <a:t>Трудовые затраты семьи</a:t>
            </a:r>
          </a:p>
        </p:txBody>
      </p:sp>
    </p:spTree>
    <p:extLst>
      <p:ext uri="{BB962C8B-B14F-4D97-AF65-F5344CB8AC3E}">
        <p14:creationId xmlns:p14="http://schemas.microsoft.com/office/powerpoint/2010/main" val="40534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42AD7-1194-4E8E-875B-578D8800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Пути повышения доходности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69017C-3B9D-4352-BCED-DF3D04437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ru-RU" dirty="0"/>
              <a:t>Увеличение доходов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BE31112-AC31-427B-80C1-C1799F256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Продажа стандартизованных крупных партий подготовленной продукции,</a:t>
            </a:r>
          </a:p>
          <a:p>
            <a:r>
              <a:rPr lang="ru-RU" dirty="0"/>
              <a:t>Более глубокая проработка каналов сбыта,</a:t>
            </a:r>
          </a:p>
          <a:p>
            <a:r>
              <a:rPr lang="ru-RU" dirty="0"/>
              <a:t>Продажа продукции более глубокой переработки и т.д.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55BE784-0BA9-47D4-9117-59B92CC33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ru-RU" dirty="0"/>
              <a:t>Снижение расходов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C601E0-8877-4DF2-B696-4BD58B2DB06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Покупка ресурсов по оптовым ценам,</a:t>
            </a:r>
          </a:p>
          <a:p>
            <a:r>
              <a:rPr lang="ru-RU" dirty="0"/>
              <a:t>Хранение продукции растениеводства в зимний период в приспособленном помещении,</a:t>
            </a:r>
          </a:p>
          <a:p>
            <a:r>
              <a:rPr lang="ru-RU" dirty="0"/>
              <a:t>Собственный убойный пункт,</a:t>
            </a:r>
          </a:p>
          <a:p>
            <a:r>
              <a:rPr lang="ru-RU" dirty="0"/>
              <a:t>Использование мощной современной техники и т.д.</a:t>
            </a:r>
          </a:p>
        </p:txBody>
      </p:sp>
    </p:spTree>
    <p:extLst>
      <p:ext uri="{BB962C8B-B14F-4D97-AF65-F5344CB8AC3E}">
        <p14:creationId xmlns:p14="http://schemas.microsoft.com/office/powerpoint/2010/main" val="12671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9825EF-4B90-4300-8043-BD8387EE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Пути повышения доходности, примеры: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81C4970-7E43-4ADC-B0C2-8B7FDA5D8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55550"/>
              </p:ext>
            </p:extLst>
          </p:nvPr>
        </p:nvGraphicFramePr>
        <p:xfrm>
          <a:off x="838200" y="1825625"/>
          <a:ext cx="10515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22">
                  <a:extLst>
                    <a:ext uri="{9D8B030D-6E8A-4147-A177-3AD203B41FA5}">
                      <a16:colId xmlns:a16="http://schemas.microsoft.com/office/drawing/2014/main" val="1350076801"/>
                    </a:ext>
                  </a:extLst>
                </a:gridCol>
                <a:gridCol w="3685735">
                  <a:extLst>
                    <a:ext uri="{9D8B030D-6E8A-4147-A177-3AD203B41FA5}">
                      <a16:colId xmlns:a16="http://schemas.microsoft.com/office/drawing/2014/main" val="3379898819"/>
                    </a:ext>
                  </a:extLst>
                </a:gridCol>
                <a:gridCol w="3715043">
                  <a:extLst>
                    <a:ext uri="{9D8B030D-6E8A-4147-A177-3AD203B41FA5}">
                      <a16:colId xmlns:a16="http://schemas.microsoft.com/office/drawing/2014/main" val="362687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«Привычная» 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Ресурс для повышения доходности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Покупка комбикорма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розницу 14,5 руб. /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Партиями от 20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 – 11,8 </a:t>
                      </a:r>
                      <a:r>
                        <a:rPr lang="ru-RU" dirty="0" err="1"/>
                        <a:t>т.р</a:t>
                      </a:r>
                      <a:r>
                        <a:rPr lang="ru-RU" dirty="0"/>
                        <a:t>. / </a:t>
                      </a:r>
                      <a:r>
                        <a:rPr lang="ru-RU" dirty="0" err="1"/>
                        <a:t>тн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0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Покупка удобрений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розницу 21 руб. /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Партиями от 64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 – 16 </a:t>
                      </a:r>
                      <a:r>
                        <a:rPr lang="ru-RU" dirty="0" err="1"/>
                        <a:t>т.р</a:t>
                      </a:r>
                      <a:r>
                        <a:rPr lang="ru-RU" dirty="0"/>
                        <a:t>. / </a:t>
                      </a:r>
                      <a:r>
                        <a:rPr lang="ru-RU" dirty="0" err="1"/>
                        <a:t>тн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485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Техника для обработки земли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 тыс. руб. </a:t>
                      </a:r>
                      <a:r>
                        <a:rPr lang="ru-RU" dirty="0" err="1"/>
                        <a:t>мотокультиватор</a:t>
                      </a:r>
                      <a:r>
                        <a:rPr lang="ru-RU" dirty="0"/>
                        <a:t> для обработки 2 га (30 тыс. руб. на 1 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1500 тыс. руб. трактор МТЗ для обработки 300 га (5 тыс. руб. на 1 га)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24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Сбыт овощей и картофеля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тыс. руб. за 1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 «с поля»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тыс. руб. за 1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 в зимний период из хранилища ёмкостью 1000 </a:t>
                      </a:r>
                      <a:r>
                        <a:rPr lang="ru-RU" dirty="0" err="1"/>
                        <a:t>тн</a:t>
                      </a:r>
                      <a:r>
                        <a:rPr lang="ru-RU" dirty="0"/>
                        <a:t> стоимостью 6500 тыс.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51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 данной ситуации владелец ЛПХ, фермер находится «по умолчанию», автоматически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Для такого решения владельцу ЛПХ, фермеру не хватает масштаба деятельности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4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8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FC8A4-6994-4C3B-98C4-765A512B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В одиночку «малое» хозяйство не может задействовать ресурсы повышения доходности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FF397E-EF71-4245-9FAA-624029943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7972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57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915B5-65D1-4DA1-B60D-F830D1C6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206"/>
          </a:xfrm>
        </p:spPr>
        <p:txBody>
          <a:bodyPr/>
          <a:lstStyle/>
          <a:p>
            <a:pPr algn="ctr"/>
            <a:r>
              <a:rPr lang="ru-RU" sz="4000" dirty="0"/>
              <a:t>Что делает кооператив (виды деятельности)?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B2BE2E-3C44-428E-B7C0-94AC0B9FB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6569"/>
              </p:ext>
            </p:extLst>
          </p:nvPr>
        </p:nvGraphicFramePr>
        <p:xfrm>
          <a:off x="838200" y="1171419"/>
          <a:ext cx="10515600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644">
                  <a:extLst>
                    <a:ext uri="{9D8B030D-6E8A-4147-A177-3AD203B41FA5}">
                      <a16:colId xmlns:a16="http://schemas.microsoft.com/office/drawing/2014/main" val="4099807277"/>
                    </a:ext>
                  </a:extLst>
                </a:gridCol>
                <a:gridCol w="6541956">
                  <a:extLst>
                    <a:ext uri="{9D8B030D-6E8A-4147-A177-3AD203B41FA5}">
                      <a16:colId xmlns:a16="http://schemas.microsoft.com/office/drawing/2014/main" val="122617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Функция кооператива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Формулировка устава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71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Владеет работающими на всех членов бойней, картофелехранилищем, трактором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услуги по забою скота»,</a:t>
                      </a:r>
                    </a:p>
                    <a:p>
                      <a:r>
                        <a:rPr lang="ru-RU" sz="1600" dirty="0"/>
                        <a:t>«Осуществляет хранение картофеля»,</a:t>
                      </a:r>
                    </a:p>
                    <a:p>
                      <a:r>
                        <a:rPr lang="ru-RU" sz="1600" dirty="0"/>
                        <a:t>«Осуществляет механизированную обработку почвы»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52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Покупает по оптовым ценам удобрения, семена, ГСМ и другие 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снабжение своих членов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удобрениями,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Семенами,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ГСМ и др.»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68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Нанимает работающего на всех членов ветеринара, агронома, бухгалтера (если члены кооператива – КФХ)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«Оказывает услуги в сфере: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ветеринарии,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агрономии,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Бухгалтерии и т.п.»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3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Осуществляет концентрацию партий продукции и сбывает её на более выгодных условиях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формирования оптовых партий с целью более выгодной реализации»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2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Подрабатывает (перерабатывает) продукцию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 её переработки с целью последующей продажи»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23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97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995F1-FDAB-4C6E-8C73-2CD196BA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кооператив (основные признаки)?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698784B-39F6-44B4-B798-0630B9374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450313"/>
              </p:ext>
            </p:extLst>
          </p:nvPr>
        </p:nvGraphicFramePr>
        <p:xfrm>
          <a:off x="838200" y="1825625"/>
          <a:ext cx="10515600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613">
                  <a:extLst>
                    <a:ext uri="{9D8B030D-6E8A-4147-A177-3AD203B41FA5}">
                      <a16:colId xmlns:a16="http://schemas.microsoft.com/office/drawing/2014/main" val="504412393"/>
                    </a:ext>
                  </a:extLst>
                </a:gridCol>
                <a:gridCol w="6496987">
                  <a:extLst>
                    <a:ext uri="{9D8B030D-6E8A-4147-A177-3AD203B41FA5}">
                      <a16:colId xmlns:a16="http://schemas.microsoft.com/office/drawing/2014/main" val="760146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правовой точки зрения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Корпоративная некоммерческая организация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844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 форме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Организация, ведущая предпринимательскую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3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По целям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Действует для повышения доходности членов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09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Кто потребляет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Ограниченный круг лиц: члены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18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За чей счёт формируется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Ограниченный круг лиц: члены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25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Кем управляется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Членами кооператива и выбранными ими лицами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7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Цели вступления членов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Использование услуг (является и правом, и обязанностью)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88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Кто отвечает по обязательствам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Члены кооператива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685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Члены кооператива = владельцы кооператива = клиенты кооператива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2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>
            <a:extLst>
              <a:ext uri="{FF2B5EF4-FFF2-40B4-BE49-F238E27FC236}">
                <a16:creationId xmlns:a16="http://schemas.microsoft.com/office/drawing/2014/main" id="{FC293B06-FB75-46C6-BA57-1D4E8F3ED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en-US" sz="1200">
                <a:latin typeface="Arial" panose="020B0604020202020204" pitchFamily="34" charset="0"/>
              </a:rPr>
              <a:t>РСО "Агроконтроль"</a:t>
            </a:r>
          </a:p>
        </p:txBody>
      </p:sp>
      <p:sp>
        <p:nvSpPr>
          <p:cNvPr id="13315" name="Rectangle 14">
            <a:extLst>
              <a:ext uri="{FF2B5EF4-FFF2-40B4-BE49-F238E27FC236}">
                <a16:creationId xmlns:a16="http://schemas.microsoft.com/office/drawing/2014/main" id="{2761F3CF-7C11-44E4-8848-8A649E1F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Структура органов управления сельскохозяйственного кооператива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20F94CF-27FE-4D46-96B8-ED357A2D9D3B}"/>
              </a:ext>
            </a:extLst>
          </p:cNvPr>
          <p:cNvGraphicFramePr/>
          <p:nvPr/>
        </p:nvGraphicFramePr>
        <p:xfrm>
          <a:off x="1981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1067</Words>
  <Application>Microsoft Office PowerPoint</Application>
  <PresentationFormat>Широкоэкранный</PresentationFormat>
  <Paragraphs>180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Основы организации сельскохозяйственного потребительского кооператива</vt:lpstr>
      <vt:lpstr>ЦЕЛЬ СОЗДАНИЯ КООПЕРАТИВА - ПОВЫСИТЬ ДОХОДНОСТЬ МАЛЫХ СЕЛЬСКОХОЗЯЙСТВЕННЫХ ТОВАРОПРОИЗВОДИТЕЛЕЙ</vt:lpstr>
      <vt:lpstr>Доходность = доходы - расходы</vt:lpstr>
      <vt:lpstr>Пути повышения доходности</vt:lpstr>
      <vt:lpstr>Пути повышения доходности, примеры:</vt:lpstr>
      <vt:lpstr>В одиночку «малое» хозяйство не может задействовать ресурсы повышения доходности</vt:lpstr>
      <vt:lpstr>Что делает кооператив (виды деятельности)?</vt:lpstr>
      <vt:lpstr>Что такое кооператив (основные признаки)?</vt:lpstr>
      <vt:lpstr>Структура органов управления сельскохозяйственного кооператива</vt:lpstr>
      <vt:lpstr>Требования к членам сельскохозяйственного потребительского кооператива (не менее 2 юрлиц или 5 граждан)</vt:lpstr>
      <vt:lpstr>Требования Устава Кооператива к членам</vt:lpstr>
      <vt:lpstr>Пример требований к члену кооператива (по хранению и сбыту картофеля):</vt:lpstr>
      <vt:lpstr>Обязанности членов кооператива</vt:lpstr>
      <vt:lpstr>Что будет, если…</vt:lpstr>
      <vt:lpstr>Для чего нужна субсидиарная ответственность?</vt:lpstr>
      <vt:lpstr>Государственная регистрация кооператива (в ИФНС) – этап создания кооператива</vt:lpstr>
      <vt:lpstr>РСО «Агроконтроль»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Сельскохозяйственная потребительская кооперация – введение в понятие</dc:title>
  <dc:creator>euser519</dc:creator>
  <cp:lastModifiedBy>euser519</cp:lastModifiedBy>
  <cp:revision>31</cp:revision>
  <dcterms:created xsi:type="dcterms:W3CDTF">2019-04-13T17:44:24Z</dcterms:created>
  <dcterms:modified xsi:type="dcterms:W3CDTF">2019-06-16T12:15:02Z</dcterms:modified>
</cp:coreProperties>
</file>